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313" r:id="rId4"/>
    <p:sldId id="285" r:id="rId5"/>
    <p:sldId id="311" r:id="rId6"/>
    <p:sldId id="312" r:id="rId7"/>
    <p:sldId id="286" r:id="rId8"/>
    <p:sldId id="297" r:id="rId9"/>
    <p:sldId id="298" r:id="rId10"/>
    <p:sldId id="257" r:id="rId1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度样式 1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62" autoAdjust="0"/>
  </p:normalViewPr>
  <p:slideViewPr>
    <p:cSldViewPr>
      <p:cViewPr>
        <p:scale>
          <a:sx n="60" d="100"/>
          <a:sy n="60" d="100"/>
        </p:scale>
        <p:origin x="740" y="1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8C58B-348C-4FD9-B5AB-2300A0A88B14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E4BFD-F950-4807-B5BA-F7EE55543D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19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CD18B-CBBE-45B0-8A34-61B5DF68C87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62DCF-34A6-4F5D-9293-DAD1CA304288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2D631-DBA1-4B98-A124-608F574A99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34082"/>
          </a:xfrm>
          <a:prstGeom prst="rect">
            <a:avLst/>
          </a:prstGeom>
        </p:spPr>
        <p:txBody>
          <a:bodyPr/>
          <a:lstStyle>
            <a:lvl1pPr algn="ctr">
              <a:defRPr sz="320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460C8-6FED-4545-8AA0-45B083B7CC1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2E5214-3126-437F-B2F8-241D17ABF27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42CC0-B560-4B30-B840-10FBFAB82F5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5F246-F733-4264-9E38-484BFFA9B1F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FBFBE-FB89-40C5-BF64-4577C9A04F1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8544EF-E489-431A-9BDF-35B18AFDC8E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1D27D-01A6-47D9-8A11-E2B1812C68CF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E8FD4-6585-4624-BF84-1F9CBA59635C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E6FB5C-9CF1-455F-95BE-83B7E307B08C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171291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微软雅黑" pitchFamily="34" charset="-122"/>
          <a:ea typeface="微软雅黑" pitchFamily="34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43BF3-B152-433A-9FE1-FA9095251009}" type="datetimeFigureOut">
              <a:rPr lang="zh-CN" altLang="en-US" smtClean="0"/>
              <a:pPr/>
              <a:t>2020/4/23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5F4A7-5456-489C-8013-F1DF65811E6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base.worldlibrary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P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6" y="0"/>
            <a:ext cx="9144000" cy="68532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573016"/>
            <a:ext cx="7772400" cy="650503"/>
          </a:xfr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>World Library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电子</a:t>
            </a:r>
            <a:r>
              <a:rPr lang="zh-CN" altLang="en-US" sz="3200" dirty="0">
                <a:latin typeface="微软雅黑" pitchFamily="34" charset="-122"/>
                <a:ea typeface="微软雅黑" pitchFamily="34" charset="-122"/>
              </a:rPr>
              <a:t>图书</a:t>
            </a:r>
            <a:r>
              <a:rPr lang="zh-CN" altLang="en-US" sz="3200" dirty="0" smtClean="0">
                <a:latin typeface="微软雅黑" pitchFamily="34" charset="-122"/>
                <a:ea typeface="微软雅黑" pitchFamily="34" charset="-122"/>
              </a:rPr>
              <a:t>数据库使用指南</a:t>
            </a:r>
            <a: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3200" dirty="0" smtClean="0">
                <a:latin typeface="微软雅黑" pitchFamily="34" charset="-122"/>
                <a:ea typeface="微软雅黑" pitchFamily="34" charset="-122"/>
              </a:rPr>
            </a:br>
            <a:endParaRPr lang="zh-CN" altLang="zh-CN" sz="2400" dirty="0">
              <a:latin typeface="Impact" pitchFamily="34" charset="0"/>
              <a:ea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9976" y="4149080"/>
            <a:ext cx="5004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</a:br>
            <a:r>
              <a:rPr lang="zh-CN" altLang="en-US" dirty="0" smtClean="0">
                <a:latin typeface="Impact" pitchFamily="34" charset="0"/>
                <a:ea typeface="微软雅黑" pitchFamily="34" charset="-122"/>
              </a:rPr>
              <a:t>数据库网址：</a:t>
            </a:r>
            <a:r>
              <a:rPr lang="en-US" altLang="zh-CN" dirty="0" smtClean="0">
                <a:latin typeface="Impact" pitchFamily="34" charset="0"/>
                <a:ea typeface="微软雅黑" pitchFamily="34" charset="-122"/>
              </a:rPr>
              <a:t> </a:t>
            </a:r>
            <a:r>
              <a:rPr lang="en-MY" altLang="zh-CN" u="sng" dirty="0">
                <a:hlinkClick r:id="rId3"/>
              </a:rPr>
              <a:t>https://database.worldlibrary.org</a:t>
            </a:r>
            <a:r>
              <a:rPr lang="en-MY" altLang="zh-CN" u="sng" dirty="0" smtClean="0">
                <a:hlinkClick r:id="rId3"/>
              </a:rPr>
              <a:t>/</a:t>
            </a:r>
            <a:r>
              <a:rPr lang="en-US" altLang="zh-CN" dirty="0" smtClean="0">
                <a:latin typeface="Impact" pitchFamily="34" charset="0"/>
                <a:ea typeface="微软雅黑" pitchFamily="34" charset="-122"/>
              </a:rPr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1608"/>
            <a:ext cx="5976664" cy="4842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标题 1"/>
          <p:cNvSpPr txBox="1">
            <a:spLocks/>
          </p:cNvSpPr>
          <p:nvPr/>
        </p:nvSpPr>
        <p:spPr>
          <a:xfrm>
            <a:off x="323528" y="1412776"/>
            <a:ext cx="8445624" cy="78485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系统自动识别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IP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，点击“</a:t>
            </a: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Click to login”</a:t>
            </a:r>
            <a:r>
              <a: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登入数据库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13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3" y="2086916"/>
            <a:ext cx="9144000" cy="4369015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359361" y="1060701"/>
            <a:ext cx="8445624" cy="78485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en-US" altLang="zh-CN" sz="28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 Library</a:t>
            </a:r>
            <a:r>
              <a:rPr lang="zh-CN" altLang="en-US" sz="28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数据库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主页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77917" y="2862631"/>
            <a:ext cx="5112568" cy="3825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线形标注 2(带强调线) 10"/>
          <p:cNvSpPr/>
          <p:nvPr/>
        </p:nvSpPr>
        <p:spPr>
          <a:xfrm>
            <a:off x="6578133" y="3623352"/>
            <a:ext cx="2088232" cy="1296145"/>
          </a:xfrm>
          <a:prstGeom prst="accentCallout2">
            <a:avLst>
              <a:gd name="adj1" fmla="val 18750"/>
              <a:gd name="adj2" fmla="val -8333"/>
              <a:gd name="adj3" fmla="val 16838"/>
              <a:gd name="adj4" fmla="val -34879"/>
              <a:gd name="adj5" fmla="val -30279"/>
              <a:gd name="adj6" fmla="val -85813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简单检索框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输入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关键词进行检索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——</a:t>
            </a: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1103" y="4481347"/>
            <a:ext cx="419100" cy="43815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5097104" y="1727600"/>
            <a:ext cx="34470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Browse 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回到主页浏览所有合集</a:t>
            </a:r>
            <a:endParaRPr lang="zh-CN" altLang="en-US" sz="1600" dirty="0"/>
          </a:p>
        </p:txBody>
      </p:sp>
      <p:sp>
        <p:nvSpPr>
          <p:cNvPr id="14" name="上箭头 13"/>
          <p:cNvSpPr/>
          <p:nvPr/>
        </p:nvSpPr>
        <p:spPr>
          <a:xfrm>
            <a:off x="6166349" y="2109375"/>
            <a:ext cx="72008" cy="165501"/>
          </a:xfrm>
          <a:prstGeom prst="up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C000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781" y="3655443"/>
            <a:ext cx="4343561" cy="317835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125653" y="3673229"/>
            <a:ext cx="16770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——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高级检索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8262" y="3673229"/>
            <a:ext cx="419100" cy="438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" y="2924944"/>
            <a:ext cx="9094734" cy="3522057"/>
          </a:xfrm>
          <a:prstGeom prst="rect">
            <a:avLst/>
          </a:prstGeom>
        </p:spPr>
      </p:pic>
      <p:sp>
        <p:nvSpPr>
          <p:cNvPr id="8" name="标题 1"/>
          <p:cNvSpPr txBox="1">
            <a:spLocks/>
          </p:cNvSpPr>
          <p:nvPr/>
        </p:nvSpPr>
        <p:spPr>
          <a:xfrm>
            <a:off x="323528" y="1196752"/>
            <a:ext cx="8445624" cy="78485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lang="zh-CN" altLang="en-US" sz="28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kern="0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 Library</a:t>
            </a:r>
            <a:r>
              <a:rPr lang="zh-CN" altLang="en-US" sz="2800" kern="0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数据库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主页合集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15793" y="2049556"/>
            <a:ext cx="41510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Browse 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回到主页浏览所有合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集</a:t>
            </a:r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en-US" altLang="zh-CN" sz="16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点击合集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”Total”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查看该合集下的所有资源</a:t>
            </a:r>
            <a:endParaRPr lang="zh-CN" altLang="en-US" sz="1600" dirty="0"/>
          </a:p>
        </p:txBody>
      </p:sp>
      <p:sp>
        <p:nvSpPr>
          <p:cNvPr id="14" name="上箭头 13"/>
          <p:cNvSpPr/>
          <p:nvPr/>
        </p:nvSpPr>
        <p:spPr>
          <a:xfrm flipH="1" flipV="1">
            <a:off x="2252701" y="2996952"/>
            <a:ext cx="72008" cy="30744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1791475" y="3595004"/>
            <a:ext cx="1066467" cy="26846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9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 txBox="1">
            <a:spLocks/>
          </p:cNvSpPr>
          <p:nvPr/>
        </p:nvSpPr>
        <p:spPr>
          <a:xfrm>
            <a:off x="320111" y="1340768"/>
            <a:ext cx="8445624" cy="78485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合集页面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9890" y="2314792"/>
            <a:ext cx="5642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点击合集名称查看合集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详情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以“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history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”（历史）为例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上箭头 13"/>
          <p:cNvSpPr/>
          <p:nvPr/>
        </p:nvSpPr>
        <p:spPr>
          <a:xfrm flipH="1" flipV="1">
            <a:off x="7660730" y="2499626"/>
            <a:ext cx="72008" cy="307440"/>
          </a:xfrm>
          <a:prstGeom prst="up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14" y="2801442"/>
            <a:ext cx="9144000" cy="369296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578479" y="2150844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输入关键词进一步筛选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左箭头 3"/>
          <p:cNvSpPr/>
          <p:nvPr/>
        </p:nvSpPr>
        <p:spPr>
          <a:xfrm>
            <a:off x="3700290" y="3438202"/>
            <a:ext cx="432048" cy="153677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4204346" y="3345763"/>
            <a:ext cx="30059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作者     出版社     主题      语言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714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4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2589"/>
          <a:stretch/>
        </p:blipFill>
        <p:spPr>
          <a:xfrm>
            <a:off x="1115616" y="2132856"/>
            <a:ext cx="7992888" cy="4369015"/>
          </a:xfrm>
          <a:prstGeom prst="rect">
            <a:avLst/>
          </a:prstGeom>
        </p:spPr>
      </p:pic>
      <p:sp>
        <p:nvSpPr>
          <p:cNvPr id="14" name="线形标注 1(带强调线) 13"/>
          <p:cNvSpPr/>
          <p:nvPr/>
        </p:nvSpPr>
        <p:spPr>
          <a:xfrm rot="10800000">
            <a:off x="86324" y="2674777"/>
            <a:ext cx="8387720" cy="4283479"/>
          </a:xfrm>
          <a:custGeom>
            <a:avLst/>
            <a:gdLst>
              <a:gd name="connsiteX0" fmla="*/ 0 w 7873094"/>
              <a:gd name="connsiteY0" fmla="*/ 0 h 4392489"/>
              <a:gd name="connsiteX1" fmla="*/ 7873094 w 7873094"/>
              <a:gd name="connsiteY1" fmla="*/ 0 h 4392489"/>
              <a:gd name="connsiteX2" fmla="*/ 7873094 w 7873094"/>
              <a:gd name="connsiteY2" fmla="*/ 4392489 h 4392489"/>
              <a:gd name="connsiteX3" fmla="*/ 0 w 7873094"/>
              <a:gd name="connsiteY3" fmla="*/ 4392489 h 4392489"/>
              <a:gd name="connsiteX4" fmla="*/ 0 w 7873094"/>
              <a:gd name="connsiteY4" fmla="*/ 0 h 4392489"/>
              <a:gd name="connsiteX0" fmla="*/ -656065 w 7873094"/>
              <a:gd name="connsiteY0" fmla="*/ 0 h 4392489"/>
              <a:gd name="connsiteX1" fmla="*/ -656065 w 7873094"/>
              <a:gd name="connsiteY1" fmla="*/ 4392489 h 4392489"/>
              <a:gd name="connsiteX2" fmla="*/ -656065 w 7873094"/>
              <a:gd name="connsiteY2" fmla="*/ 0 h 4392489"/>
              <a:gd name="connsiteX0" fmla="*/ -656065 w 7873094"/>
              <a:gd name="connsiteY0" fmla="*/ 823592 h 4392489"/>
              <a:gd name="connsiteX1" fmla="*/ -3017993 w 7873094"/>
              <a:gd name="connsiteY1" fmla="*/ 4941550 h 4392489"/>
              <a:gd name="connsiteX0" fmla="*/ 3017993 w 10891087"/>
              <a:gd name="connsiteY0" fmla="*/ 0 h 4941550"/>
              <a:gd name="connsiteX1" fmla="*/ 10891087 w 10891087"/>
              <a:gd name="connsiteY1" fmla="*/ 0 h 4941550"/>
              <a:gd name="connsiteX2" fmla="*/ 10891087 w 10891087"/>
              <a:gd name="connsiteY2" fmla="*/ 4392489 h 4941550"/>
              <a:gd name="connsiteX3" fmla="*/ 2637748 w 10891087"/>
              <a:gd name="connsiteY3" fmla="*/ 4410596 h 4941550"/>
              <a:gd name="connsiteX4" fmla="*/ 3017993 w 10891087"/>
              <a:gd name="connsiteY4" fmla="*/ 0 h 4941550"/>
              <a:gd name="connsiteX0" fmla="*/ 2361928 w 10891087"/>
              <a:gd name="connsiteY0" fmla="*/ 0 h 4941550"/>
              <a:gd name="connsiteX1" fmla="*/ 2361928 w 10891087"/>
              <a:gd name="connsiteY1" fmla="*/ 4392489 h 4941550"/>
              <a:gd name="connsiteX2" fmla="*/ 2361928 w 10891087"/>
              <a:gd name="connsiteY2" fmla="*/ 0 h 4941550"/>
              <a:gd name="connsiteX0" fmla="*/ 2361928 w 10891087"/>
              <a:gd name="connsiteY0" fmla="*/ 823592 h 4941550"/>
              <a:gd name="connsiteX1" fmla="*/ 0 w 10891087"/>
              <a:gd name="connsiteY1" fmla="*/ 4941550 h 4941550"/>
              <a:gd name="connsiteX0" fmla="*/ 2610587 w 10891087"/>
              <a:gd name="connsiteY0" fmla="*/ 18107 h 4941550"/>
              <a:gd name="connsiteX1" fmla="*/ 10891087 w 10891087"/>
              <a:gd name="connsiteY1" fmla="*/ 0 h 4941550"/>
              <a:gd name="connsiteX2" fmla="*/ 10891087 w 10891087"/>
              <a:gd name="connsiteY2" fmla="*/ 4392489 h 4941550"/>
              <a:gd name="connsiteX3" fmla="*/ 2637748 w 10891087"/>
              <a:gd name="connsiteY3" fmla="*/ 4410596 h 4941550"/>
              <a:gd name="connsiteX4" fmla="*/ 2610587 w 10891087"/>
              <a:gd name="connsiteY4" fmla="*/ 18107 h 4941550"/>
              <a:gd name="connsiteX0" fmla="*/ 2361928 w 10891087"/>
              <a:gd name="connsiteY0" fmla="*/ 0 h 4941550"/>
              <a:gd name="connsiteX1" fmla="*/ 2361928 w 10891087"/>
              <a:gd name="connsiteY1" fmla="*/ 4392489 h 4941550"/>
              <a:gd name="connsiteX2" fmla="*/ 2361928 w 10891087"/>
              <a:gd name="connsiteY2" fmla="*/ 0 h 4941550"/>
              <a:gd name="connsiteX0" fmla="*/ 2361928 w 10891087"/>
              <a:gd name="connsiteY0" fmla="*/ 823592 h 4941550"/>
              <a:gd name="connsiteX1" fmla="*/ 0 w 10891087"/>
              <a:gd name="connsiteY1" fmla="*/ 4941550 h 4941550"/>
              <a:gd name="connsiteX0" fmla="*/ 2610587 w 10891087"/>
              <a:gd name="connsiteY0" fmla="*/ 18107 h 4941550"/>
              <a:gd name="connsiteX1" fmla="*/ 10891087 w 10891087"/>
              <a:gd name="connsiteY1" fmla="*/ 0 h 4941550"/>
              <a:gd name="connsiteX2" fmla="*/ 10891087 w 10891087"/>
              <a:gd name="connsiteY2" fmla="*/ 4392489 h 4941550"/>
              <a:gd name="connsiteX3" fmla="*/ 2619641 w 10891087"/>
              <a:gd name="connsiteY3" fmla="*/ 4410596 h 4941550"/>
              <a:gd name="connsiteX4" fmla="*/ 2610587 w 10891087"/>
              <a:gd name="connsiteY4" fmla="*/ 18107 h 4941550"/>
              <a:gd name="connsiteX0" fmla="*/ 2361928 w 10891087"/>
              <a:gd name="connsiteY0" fmla="*/ 0 h 4941550"/>
              <a:gd name="connsiteX1" fmla="*/ 2361928 w 10891087"/>
              <a:gd name="connsiteY1" fmla="*/ 4392489 h 4941550"/>
              <a:gd name="connsiteX2" fmla="*/ 2361928 w 10891087"/>
              <a:gd name="connsiteY2" fmla="*/ 0 h 4941550"/>
              <a:gd name="connsiteX0" fmla="*/ 2361928 w 10891087"/>
              <a:gd name="connsiteY0" fmla="*/ 823592 h 4941550"/>
              <a:gd name="connsiteX1" fmla="*/ 0 w 10891087"/>
              <a:gd name="connsiteY1" fmla="*/ 4941550 h 4941550"/>
              <a:gd name="connsiteX0" fmla="*/ 2610587 w 10891087"/>
              <a:gd name="connsiteY0" fmla="*/ 18107 h 4941550"/>
              <a:gd name="connsiteX1" fmla="*/ 10891087 w 10891087"/>
              <a:gd name="connsiteY1" fmla="*/ 0 h 4941550"/>
              <a:gd name="connsiteX2" fmla="*/ 10891087 w 10891087"/>
              <a:gd name="connsiteY2" fmla="*/ 4392489 h 4941550"/>
              <a:gd name="connsiteX3" fmla="*/ 2619641 w 10891087"/>
              <a:gd name="connsiteY3" fmla="*/ 4410596 h 4941550"/>
              <a:gd name="connsiteX4" fmla="*/ 2610587 w 10891087"/>
              <a:gd name="connsiteY4" fmla="*/ 18107 h 4941550"/>
              <a:gd name="connsiteX0" fmla="*/ 2361928 w 10891087"/>
              <a:gd name="connsiteY0" fmla="*/ 0 h 4941550"/>
              <a:gd name="connsiteX1" fmla="*/ 2361928 w 10891087"/>
              <a:gd name="connsiteY1" fmla="*/ 4392489 h 4941550"/>
              <a:gd name="connsiteX2" fmla="*/ 2361928 w 10891087"/>
              <a:gd name="connsiteY2" fmla="*/ 0 h 4941550"/>
              <a:gd name="connsiteX0" fmla="*/ 2325714 w 10891087"/>
              <a:gd name="connsiteY0" fmla="*/ 3530578 h 4941550"/>
              <a:gd name="connsiteX1" fmla="*/ 0 w 10891087"/>
              <a:gd name="connsiteY1" fmla="*/ 4941550 h 4941550"/>
              <a:gd name="connsiteX0" fmla="*/ 1442690 w 9723190"/>
              <a:gd name="connsiteY0" fmla="*/ 18107 h 4410596"/>
              <a:gd name="connsiteX1" fmla="*/ 9723190 w 9723190"/>
              <a:gd name="connsiteY1" fmla="*/ 0 h 4410596"/>
              <a:gd name="connsiteX2" fmla="*/ 9723190 w 9723190"/>
              <a:gd name="connsiteY2" fmla="*/ 4392489 h 4410596"/>
              <a:gd name="connsiteX3" fmla="*/ 1451744 w 9723190"/>
              <a:gd name="connsiteY3" fmla="*/ 4410596 h 4410596"/>
              <a:gd name="connsiteX4" fmla="*/ 1442690 w 9723190"/>
              <a:gd name="connsiteY4" fmla="*/ 18107 h 4410596"/>
              <a:gd name="connsiteX0" fmla="*/ 1194031 w 9723190"/>
              <a:gd name="connsiteY0" fmla="*/ 0 h 4410596"/>
              <a:gd name="connsiteX1" fmla="*/ 1194031 w 9723190"/>
              <a:gd name="connsiteY1" fmla="*/ 4392489 h 4410596"/>
              <a:gd name="connsiteX2" fmla="*/ 1194031 w 9723190"/>
              <a:gd name="connsiteY2" fmla="*/ 0 h 4410596"/>
              <a:gd name="connsiteX0" fmla="*/ 1157817 w 9723190"/>
              <a:gd name="connsiteY0" fmla="*/ 3530578 h 4410596"/>
              <a:gd name="connsiteX1" fmla="*/ 0 w 9723190"/>
              <a:gd name="connsiteY1" fmla="*/ 4190113 h 4410596"/>
              <a:gd name="connsiteX0" fmla="*/ 796302 w 9076802"/>
              <a:gd name="connsiteY0" fmla="*/ 18107 h 4410596"/>
              <a:gd name="connsiteX1" fmla="*/ 9076802 w 9076802"/>
              <a:gd name="connsiteY1" fmla="*/ 0 h 4410596"/>
              <a:gd name="connsiteX2" fmla="*/ 9076802 w 9076802"/>
              <a:gd name="connsiteY2" fmla="*/ 4392489 h 4410596"/>
              <a:gd name="connsiteX3" fmla="*/ 805356 w 9076802"/>
              <a:gd name="connsiteY3" fmla="*/ 4410596 h 4410596"/>
              <a:gd name="connsiteX4" fmla="*/ 796302 w 9076802"/>
              <a:gd name="connsiteY4" fmla="*/ 18107 h 4410596"/>
              <a:gd name="connsiteX0" fmla="*/ 547643 w 9076802"/>
              <a:gd name="connsiteY0" fmla="*/ 0 h 4410596"/>
              <a:gd name="connsiteX1" fmla="*/ 547643 w 9076802"/>
              <a:gd name="connsiteY1" fmla="*/ 4392489 h 4410596"/>
              <a:gd name="connsiteX2" fmla="*/ 547643 w 9076802"/>
              <a:gd name="connsiteY2" fmla="*/ 0 h 4410596"/>
              <a:gd name="connsiteX0" fmla="*/ 511429 w 9076802"/>
              <a:gd name="connsiteY0" fmla="*/ 3530578 h 4410596"/>
              <a:gd name="connsiteX1" fmla="*/ 0 w 9076802"/>
              <a:gd name="connsiteY1" fmla="*/ 4124224 h 4410596"/>
              <a:gd name="connsiteX0" fmla="*/ 796302 w 9076802"/>
              <a:gd name="connsiteY0" fmla="*/ 18107 h 4410596"/>
              <a:gd name="connsiteX1" fmla="*/ 9076802 w 9076802"/>
              <a:gd name="connsiteY1" fmla="*/ 0 h 4410596"/>
              <a:gd name="connsiteX2" fmla="*/ 9076802 w 9076802"/>
              <a:gd name="connsiteY2" fmla="*/ 4392489 h 4410596"/>
              <a:gd name="connsiteX3" fmla="*/ 805356 w 9076802"/>
              <a:gd name="connsiteY3" fmla="*/ 4410596 h 4410596"/>
              <a:gd name="connsiteX4" fmla="*/ 796302 w 9076802"/>
              <a:gd name="connsiteY4" fmla="*/ 18107 h 4410596"/>
              <a:gd name="connsiteX0" fmla="*/ 547643 w 9076802"/>
              <a:gd name="connsiteY0" fmla="*/ 0 h 4410596"/>
              <a:gd name="connsiteX1" fmla="*/ 547643 w 9076802"/>
              <a:gd name="connsiteY1" fmla="*/ 4392489 h 4410596"/>
              <a:gd name="connsiteX2" fmla="*/ 547643 w 9076802"/>
              <a:gd name="connsiteY2" fmla="*/ 0 h 4410596"/>
              <a:gd name="connsiteX0" fmla="*/ 511429 w 9076802"/>
              <a:gd name="connsiteY0" fmla="*/ 3982389 h 4410596"/>
              <a:gd name="connsiteX1" fmla="*/ 0 w 9076802"/>
              <a:gd name="connsiteY1" fmla="*/ 4124224 h 4410596"/>
              <a:gd name="connsiteX0" fmla="*/ 693700 w 8974200"/>
              <a:gd name="connsiteY0" fmla="*/ 18107 h 4434845"/>
              <a:gd name="connsiteX1" fmla="*/ 8974200 w 8974200"/>
              <a:gd name="connsiteY1" fmla="*/ 0 h 4434845"/>
              <a:gd name="connsiteX2" fmla="*/ 8974200 w 8974200"/>
              <a:gd name="connsiteY2" fmla="*/ 4392489 h 4434845"/>
              <a:gd name="connsiteX3" fmla="*/ 702754 w 8974200"/>
              <a:gd name="connsiteY3" fmla="*/ 4410596 h 4434845"/>
              <a:gd name="connsiteX4" fmla="*/ 693700 w 8974200"/>
              <a:gd name="connsiteY4" fmla="*/ 18107 h 4434845"/>
              <a:gd name="connsiteX0" fmla="*/ 445041 w 8974200"/>
              <a:gd name="connsiteY0" fmla="*/ 0 h 4434845"/>
              <a:gd name="connsiteX1" fmla="*/ 445041 w 8974200"/>
              <a:gd name="connsiteY1" fmla="*/ 4392489 h 4434845"/>
              <a:gd name="connsiteX2" fmla="*/ 445041 w 8974200"/>
              <a:gd name="connsiteY2" fmla="*/ 0 h 4434845"/>
              <a:gd name="connsiteX0" fmla="*/ 408827 w 8974200"/>
              <a:gd name="connsiteY0" fmla="*/ 3982389 h 4434845"/>
              <a:gd name="connsiteX1" fmla="*/ 0 w 8974200"/>
              <a:gd name="connsiteY1" fmla="*/ 4434845 h 4434845"/>
              <a:gd name="connsiteX0" fmla="*/ 426630 w 8707130"/>
              <a:gd name="connsiteY0" fmla="*/ 18107 h 4641925"/>
              <a:gd name="connsiteX1" fmla="*/ 8707130 w 8707130"/>
              <a:gd name="connsiteY1" fmla="*/ 0 h 4641925"/>
              <a:gd name="connsiteX2" fmla="*/ 8707130 w 8707130"/>
              <a:gd name="connsiteY2" fmla="*/ 4392489 h 4641925"/>
              <a:gd name="connsiteX3" fmla="*/ 435684 w 8707130"/>
              <a:gd name="connsiteY3" fmla="*/ 4410596 h 4641925"/>
              <a:gd name="connsiteX4" fmla="*/ 426630 w 8707130"/>
              <a:gd name="connsiteY4" fmla="*/ 18107 h 4641925"/>
              <a:gd name="connsiteX0" fmla="*/ 177971 w 8707130"/>
              <a:gd name="connsiteY0" fmla="*/ 0 h 4641925"/>
              <a:gd name="connsiteX1" fmla="*/ 177971 w 8707130"/>
              <a:gd name="connsiteY1" fmla="*/ 4392489 h 4641925"/>
              <a:gd name="connsiteX2" fmla="*/ 177971 w 8707130"/>
              <a:gd name="connsiteY2" fmla="*/ 0 h 4641925"/>
              <a:gd name="connsiteX0" fmla="*/ 141757 w 8707130"/>
              <a:gd name="connsiteY0" fmla="*/ 3982389 h 4641925"/>
              <a:gd name="connsiteX1" fmla="*/ 0 w 8707130"/>
              <a:gd name="connsiteY1" fmla="*/ 4641925 h 4641925"/>
              <a:gd name="connsiteX0" fmla="*/ 455244 w 8735744"/>
              <a:gd name="connsiteY0" fmla="*/ 18107 h 4670163"/>
              <a:gd name="connsiteX1" fmla="*/ 8735744 w 8735744"/>
              <a:gd name="connsiteY1" fmla="*/ 0 h 4670163"/>
              <a:gd name="connsiteX2" fmla="*/ 8735744 w 8735744"/>
              <a:gd name="connsiteY2" fmla="*/ 4392489 h 4670163"/>
              <a:gd name="connsiteX3" fmla="*/ 464298 w 8735744"/>
              <a:gd name="connsiteY3" fmla="*/ 4410596 h 4670163"/>
              <a:gd name="connsiteX4" fmla="*/ 455244 w 8735744"/>
              <a:gd name="connsiteY4" fmla="*/ 18107 h 4670163"/>
              <a:gd name="connsiteX0" fmla="*/ 206585 w 8735744"/>
              <a:gd name="connsiteY0" fmla="*/ 0 h 4670163"/>
              <a:gd name="connsiteX1" fmla="*/ 206585 w 8735744"/>
              <a:gd name="connsiteY1" fmla="*/ 4392489 h 4670163"/>
              <a:gd name="connsiteX2" fmla="*/ 206585 w 8735744"/>
              <a:gd name="connsiteY2" fmla="*/ 0 h 4670163"/>
              <a:gd name="connsiteX0" fmla="*/ 170371 w 8735744"/>
              <a:gd name="connsiteY0" fmla="*/ 3982389 h 4670163"/>
              <a:gd name="connsiteX1" fmla="*/ 0 w 8735744"/>
              <a:gd name="connsiteY1" fmla="*/ 4670163 h 4670163"/>
              <a:gd name="connsiteX0" fmla="*/ 556314 w 8836814"/>
              <a:gd name="connsiteY0" fmla="*/ 18107 h 4670163"/>
              <a:gd name="connsiteX1" fmla="*/ 8836814 w 8836814"/>
              <a:gd name="connsiteY1" fmla="*/ 0 h 4670163"/>
              <a:gd name="connsiteX2" fmla="*/ 8836814 w 8836814"/>
              <a:gd name="connsiteY2" fmla="*/ 4392489 h 4670163"/>
              <a:gd name="connsiteX3" fmla="*/ 565368 w 8836814"/>
              <a:gd name="connsiteY3" fmla="*/ 4410596 h 4670163"/>
              <a:gd name="connsiteX4" fmla="*/ 556314 w 8836814"/>
              <a:gd name="connsiteY4" fmla="*/ 18107 h 4670163"/>
              <a:gd name="connsiteX0" fmla="*/ 307655 w 8836814"/>
              <a:gd name="connsiteY0" fmla="*/ 0 h 4670163"/>
              <a:gd name="connsiteX1" fmla="*/ 307655 w 8836814"/>
              <a:gd name="connsiteY1" fmla="*/ 4392489 h 4670163"/>
              <a:gd name="connsiteX2" fmla="*/ 307655 w 8836814"/>
              <a:gd name="connsiteY2" fmla="*/ 0 h 4670163"/>
              <a:gd name="connsiteX0" fmla="*/ 271441 w 8836814"/>
              <a:gd name="connsiteY0" fmla="*/ 3982389 h 4670163"/>
              <a:gd name="connsiteX1" fmla="*/ 0 w 8836814"/>
              <a:gd name="connsiteY1" fmla="*/ 4325155 h 4670163"/>
              <a:gd name="connsiteX2" fmla="*/ 101070 w 8836814"/>
              <a:gd name="connsiteY2" fmla="*/ 4670163 h 4670163"/>
              <a:gd name="connsiteX0" fmla="*/ 556314 w 8836814"/>
              <a:gd name="connsiteY0" fmla="*/ 18107 h 4660750"/>
              <a:gd name="connsiteX1" fmla="*/ 8836814 w 8836814"/>
              <a:gd name="connsiteY1" fmla="*/ 0 h 4660750"/>
              <a:gd name="connsiteX2" fmla="*/ 8836814 w 8836814"/>
              <a:gd name="connsiteY2" fmla="*/ 4392489 h 4660750"/>
              <a:gd name="connsiteX3" fmla="*/ 565368 w 8836814"/>
              <a:gd name="connsiteY3" fmla="*/ 4410596 h 4660750"/>
              <a:gd name="connsiteX4" fmla="*/ 556314 w 8836814"/>
              <a:gd name="connsiteY4" fmla="*/ 18107 h 4660750"/>
              <a:gd name="connsiteX0" fmla="*/ 307655 w 8836814"/>
              <a:gd name="connsiteY0" fmla="*/ 0 h 4660750"/>
              <a:gd name="connsiteX1" fmla="*/ 307655 w 8836814"/>
              <a:gd name="connsiteY1" fmla="*/ 4392489 h 4660750"/>
              <a:gd name="connsiteX2" fmla="*/ 307655 w 8836814"/>
              <a:gd name="connsiteY2" fmla="*/ 0 h 4660750"/>
              <a:gd name="connsiteX0" fmla="*/ 271441 w 8836814"/>
              <a:gd name="connsiteY0" fmla="*/ 3982389 h 4660750"/>
              <a:gd name="connsiteX1" fmla="*/ 0 w 8836814"/>
              <a:gd name="connsiteY1" fmla="*/ 4325155 h 4660750"/>
              <a:gd name="connsiteX2" fmla="*/ 215529 w 8836814"/>
              <a:gd name="connsiteY2" fmla="*/ 4660750 h 4660750"/>
              <a:gd name="connsiteX0" fmla="*/ 556314 w 8836814"/>
              <a:gd name="connsiteY0" fmla="*/ 18107 h 4660750"/>
              <a:gd name="connsiteX1" fmla="*/ 8836814 w 8836814"/>
              <a:gd name="connsiteY1" fmla="*/ 0 h 4660750"/>
              <a:gd name="connsiteX2" fmla="*/ 8808200 w 8836814"/>
              <a:gd name="connsiteY2" fmla="*/ 4646634 h 4660750"/>
              <a:gd name="connsiteX3" fmla="*/ 565368 w 8836814"/>
              <a:gd name="connsiteY3" fmla="*/ 4410596 h 4660750"/>
              <a:gd name="connsiteX4" fmla="*/ 556314 w 8836814"/>
              <a:gd name="connsiteY4" fmla="*/ 18107 h 4660750"/>
              <a:gd name="connsiteX0" fmla="*/ 307655 w 8836814"/>
              <a:gd name="connsiteY0" fmla="*/ 0 h 4660750"/>
              <a:gd name="connsiteX1" fmla="*/ 307655 w 8836814"/>
              <a:gd name="connsiteY1" fmla="*/ 4392489 h 4660750"/>
              <a:gd name="connsiteX2" fmla="*/ 307655 w 8836814"/>
              <a:gd name="connsiteY2" fmla="*/ 0 h 4660750"/>
              <a:gd name="connsiteX0" fmla="*/ 271441 w 8836814"/>
              <a:gd name="connsiteY0" fmla="*/ 3982389 h 4660750"/>
              <a:gd name="connsiteX1" fmla="*/ 0 w 8836814"/>
              <a:gd name="connsiteY1" fmla="*/ 4325155 h 4660750"/>
              <a:gd name="connsiteX2" fmla="*/ 215529 w 8836814"/>
              <a:gd name="connsiteY2" fmla="*/ 4660750 h 4660750"/>
              <a:gd name="connsiteX0" fmla="*/ 556314 w 8836814"/>
              <a:gd name="connsiteY0" fmla="*/ 18107 h 4660750"/>
              <a:gd name="connsiteX1" fmla="*/ 8836814 w 8836814"/>
              <a:gd name="connsiteY1" fmla="*/ 0 h 4660750"/>
              <a:gd name="connsiteX2" fmla="*/ 8808200 w 8836814"/>
              <a:gd name="connsiteY2" fmla="*/ 4646634 h 4660750"/>
              <a:gd name="connsiteX3" fmla="*/ 584445 w 8836814"/>
              <a:gd name="connsiteY3" fmla="*/ 4645916 h 4660750"/>
              <a:gd name="connsiteX4" fmla="*/ 556314 w 8836814"/>
              <a:gd name="connsiteY4" fmla="*/ 18107 h 4660750"/>
              <a:gd name="connsiteX0" fmla="*/ 307655 w 8836814"/>
              <a:gd name="connsiteY0" fmla="*/ 0 h 4660750"/>
              <a:gd name="connsiteX1" fmla="*/ 307655 w 8836814"/>
              <a:gd name="connsiteY1" fmla="*/ 4392489 h 4660750"/>
              <a:gd name="connsiteX2" fmla="*/ 307655 w 8836814"/>
              <a:gd name="connsiteY2" fmla="*/ 0 h 4660750"/>
              <a:gd name="connsiteX0" fmla="*/ 271441 w 8836814"/>
              <a:gd name="connsiteY0" fmla="*/ 3982389 h 4660750"/>
              <a:gd name="connsiteX1" fmla="*/ 0 w 8836814"/>
              <a:gd name="connsiteY1" fmla="*/ 4325155 h 4660750"/>
              <a:gd name="connsiteX2" fmla="*/ 215529 w 8836814"/>
              <a:gd name="connsiteY2" fmla="*/ 4660750 h 4660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36814" h="4660750" stroke="0" extrusionOk="0">
                <a:moveTo>
                  <a:pt x="556314" y="18107"/>
                </a:moveTo>
                <a:lnTo>
                  <a:pt x="8836814" y="0"/>
                </a:lnTo>
                <a:lnTo>
                  <a:pt x="8808200" y="4646634"/>
                </a:lnTo>
                <a:lnTo>
                  <a:pt x="584445" y="4645916"/>
                </a:lnTo>
                <a:lnTo>
                  <a:pt x="556314" y="18107"/>
                </a:lnTo>
                <a:close/>
              </a:path>
              <a:path w="8836814" h="4660750" fill="none" extrusionOk="0">
                <a:moveTo>
                  <a:pt x="307655" y="0"/>
                </a:moveTo>
                <a:lnTo>
                  <a:pt x="307655" y="4392489"/>
                </a:lnTo>
                <a:lnTo>
                  <a:pt x="307655" y="0"/>
                </a:lnTo>
                <a:close/>
              </a:path>
              <a:path w="8836814" h="4660750" fill="none" extrusionOk="0">
                <a:moveTo>
                  <a:pt x="271441" y="3982389"/>
                </a:moveTo>
                <a:cubicBezTo>
                  <a:pt x="244549" y="4102920"/>
                  <a:pt x="26892" y="4204624"/>
                  <a:pt x="0" y="4325155"/>
                </a:cubicBezTo>
                <a:lnTo>
                  <a:pt x="215529" y="4660750"/>
                </a:lnTo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864534"/>
            <a:ext cx="7643581" cy="3695079"/>
          </a:xfrm>
          <a:prstGeom prst="rect">
            <a:avLst/>
          </a:prstGeom>
        </p:spPr>
      </p:pic>
      <p:sp>
        <p:nvSpPr>
          <p:cNvPr id="17" name="标题 1"/>
          <p:cNvSpPr txBox="1">
            <a:spLocks/>
          </p:cNvSpPr>
          <p:nvPr/>
        </p:nvSpPr>
        <p:spPr>
          <a:xfrm>
            <a:off x="630916" y="1349152"/>
            <a:ext cx="8229600" cy="634082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点击“</a:t>
            </a:r>
            <a:r>
              <a:rPr kumimoji="0" lang="en-US" altLang="zh-CN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search”</a:t>
            </a:r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在所有资源中进行查找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" y="-30302"/>
            <a:ext cx="9144000" cy="43576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b="9435"/>
          <a:stretch/>
        </p:blipFill>
        <p:spPr>
          <a:xfrm>
            <a:off x="3138" y="3156208"/>
            <a:ext cx="9140862" cy="3945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7587" y="1051744"/>
            <a:ext cx="1654093" cy="604966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37587" y="649993"/>
            <a:ext cx="2852063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选择不同条件进一步筛选资源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3888" y="2489121"/>
            <a:ext cx="1584176" cy="24128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292080" y="2476327"/>
            <a:ext cx="3296415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选择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”Download PDF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“下载资源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048"/>
            <a:ext cx="9106627" cy="6691328"/>
          </a:xfrm>
          <a:prstGeom prst="rect">
            <a:avLst/>
          </a:prstGeom>
        </p:spPr>
      </p:pic>
      <p:sp>
        <p:nvSpPr>
          <p:cNvPr id="18" name="线形标注 2(带强调线) 17"/>
          <p:cNvSpPr/>
          <p:nvPr/>
        </p:nvSpPr>
        <p:spPr>
          <a:xfrm>
            <a:off x="3347864" y="906904"/>
            <a:ext cx="1368152" cy="2376264"/>
          </a:xfrm>
          <a:prstGeom prst="accentCallout2">
            <a:avLst>
              <a:gd name="adj1" fmla="val 18750"/>
              <a:gd name="adj2" fmla="val -8333"/>
              <a:gd name="adj3" fmla="val 16838"/>
              <a:gd name="adj4" fmla="val -34879"/>
              <a:gd name="adj5" fmla="val 37178"/>
              <a:gd name="adj6" fmla="val -108232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著录信息：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书名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年份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作者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出版社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所在合集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</a:pPr>
            <a:r>
              <a:rPr lang="zh-CN" altLang="en-US" sz="1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主题</a:t>
            </a:r>
            <a:endParaRPr lang="en-US" altLang="zh-CN" sz="1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536" y="3701294"/>
            <a:ext cx="1008112" cy="3176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1403648" y="3680431"/>
            <a:ext cx="1040670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资源简介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07272" y="4932285"/>
            <a:ext cx="1224136" cy="31769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1649375" y="4908349"/>
            <a:ext cx="1415772" cy="33855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相关资源推荐</a:t>
            </a:r>
            <a:endParaRPr lang="zh-CN" altLang="en-US" sz="16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标题 1"/>
          <p:cNvSpPr txBox="1">
            <a:spLocks/>
          </p:cNvSpPr>
          <p:nvPr/>
        </p:nvSpPr>
        <p:spPr>
          <a:xfrm>
            <a:off x="-190872" y="122048"/>
            <a:ext cx="8445624" cy="784856"/>
          </a:xfrm>
          <a:prstGeom prst="rect">
            <a:avLst/>
          </a:prstGeom>
        </p:spPr>
        <p:txBody>
          <a:bodyPr/>
          <a:lstStyle/>
          <a:p>
            <a:pPr lvl="0" algn="ctr"/>
            <a:r>
              <a:rPr kumimoji="0" lang="zh-CN" alt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j-cs"/>
              </a:rPr>
              <a:t>书籍页面</a:t>
            </a:r>
            <a:endParaRPr kumimoji="0" lang="zh-CN" altLang="en-US" sz="2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2"/>
          <p:cNvSpPr txBox="1"/>
          <p:nvPr/>
        </p:nvSpPr>
        <p:spPr>
          <a:xfrm>
            <a:off x="2123728" y="4221088"/>
            <a:ext cx="489654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关于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World Library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更多信息，欢迎咨询我们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en-US" dirty="0" smtClean="0">
                <a:latin typeface="微软雅黑" pitchFamily="34" charset="-122"/>
                <a:ea typeface="微软雅黑" pitchFamily="34" charset="-122"/>
              </a:rPr>
              <a:t>021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-64454595-8005</a:t>
            </a:r>
          </a:p>
          <a:p>
            <a:pPr algn="ctr"/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infor@igroup.com.cn</a:t>
            </a:r>
            <a:endParaRPr lang="en-US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1979712" y="2780928"/>
            <a:ext cx="4835724" cy="902493"/>
            <a:chOff x="3663982" y="2983380"/>
            <a:chExt cx="4835724" cy="902493"/>
          </a:xfrm>
        </p:grpSpPr>
        <p:sp>
          <p:nvSpPr>
            <p:cNvPr id="12" name="文本框 5"/>
            <p:cNvSpPr txBox="1"/>
            <p:nvPr/>
          </p:nvSpPr>
          <p:spPr>
            <a:xfrm>
              <a:off x="3663982" y="2983380"/>
              <a:ext cx="4809530" cy="445621"/>
            </a:xfrm>
            <a:custGeom>
              <a:avLst/>
              <a:gdLst/>
              <a:ahLst/>
              <a:cxnLst/>
              <a:rect l="l" t="t" r="r" b="b"/>
              <a:pathLst>
                <a:path w="4809530" h="445621">
                  <a:moveTo>
                    <a:pt x="3914775" y="14883"/>
                  </a:moveTo>
                  <a:lnTo>
                    <a:pt x="4071342" y="14883"/>
                  </a:lnTo>
                  <a:lnTo>
                    <a:pt x="3705225" y="368499"/>
                  </a:lnTo>
                  <a:lnTo>
                    <a:pt x="3762005" y="445621"/>
                  </a:lnTo>
                  <a:lnTo>
                    <a:pt x="3483444" y="445621"/>
                  </a:lnTo>
                  <a:close/>
                  <a:moveTo>
                    <a:pt x="3365896" y="14883"/>
                  </a:moveTo>
                  <a:lnTo>
                    <a:pt x="3481388" y="14883"/>
                  </a:lnTo>
                  <a:lnTo>
                    <a:pt x="3481388" y="445621"/>
                  </a:lnTo>
                  <a:lnTo>
                    <a:pt x="3365896" y="445621"/>
                  </a:lnTo>
                  <a:close/>
                  <a:moveTo>
                    <a:pt x="3070026" y="14883"/>
                  </a:moveTo>
                  <a:lnTo>
                    <a:pt x="3180754" y="14883"/>
                  </a:lnTo>
                  <a:lnTo>
                    <a:pt x="3180754" y="445621"/>
                  </a:lnTo>
                  <a:lnTo>
                    <a:pt x="3070026" y="445621"/>
                  </a:lnTo>
                  <a:close/>
                  <a:moveTo>
                    <a:pt x="2493168" y="14883"/>
                  </a:moveTo>
                  <a:lnTo>
                    <a:pt x="2611636" y="14883"/>
                  </a:lnTo>
                  <a:lnTo>
                    <a:pt x="2899792" y="445621"/>
                  </a:lnTo>
                  <a:lnTo>
                    <a:pt x="2766860" y="445621"/>
                  </a:lnTo>
                  <a:lnTo>
                    <a:pt x="2603896" y="201811"/>
                  </a:lnTo>
                  <a:lnTo>
                    <a:pt x="2603896" y="445621"/>
                  </a:lnTo>
                  <a:lnTo>
                    <a:pt x="2493168" y="445621"/>
                  </a:lnTo>
                  <a:close/>
                  <a:moveTo>
                    <a:pt x="1924050" y="14883"/>
                  </a:moveTo>
                  <a:lnTo>
                    <a:pt x="2048470" y="14883"/>
                  </a:lnTo>
                  <a:lnTo>
                    <a:pt x="2224762" y="445621"/>
                  </a:lnTo>
                  <a:lnTo>
                    <a:pt x="2105067" y="445621"/>
                  </a:lnTo>
                  <a:lnTo>
                    <a:pt x="2045494" y="287536"/>
                  </a:lnTo>
                  <a:cubicBezTo>
                    <a:pt x="2017713" y="214114"/>
                    <a:pt x="1997075" y="153789"/>
                    <a:pt x="1983581" y="106561"/>
                  </a:cubicBezTo>
                  <a:cubicBezTo>
                    <a:pt x="1972468" y="162521"/>
                    <a:pt x="1956792" y="218083"/>
                    <a:pt x="1936551" y="273249"/>
                  </a:cubicBezTo>
                  <a:lnTo>
                    <a:pt x="1872012" y="445621"/>
                  </a:lnTo>
                  <a:lnTo>
                    <a:pt x="1758630" y="445621"/>
                  </a:lnTo>
                  <a:close/>
                  <a:moveTo>
                    <a:pt x="812006" y="14883"/>
                  </a:moveTo>
                  <a:lnTo>
                    <a:pt x="927497" y="14883"/>
                  </a:lnTo>
                  <a:lnTo>
                    <a:pt x="927497" y="373261"/>
                  </a:lnTo>
                  <a:lnTo>
                    <a:pt x="1381125" y="373261"/>
                  </a:lnTo>
                  <a:lnTo>
                    <a:pt x="1381125" y="14883"/>
                  </a:lnTo>
                  <a:lnTo>
                    <a:pt x="1496615" y="14883"/>
                  </a:lnTo>
                  <a:lnTo>
                    <a:pt x="1496615" y="445621"/>
                  </a:lnTo>
                  <a:lnTo>
                    <a:pt x="812006" y="445621"/>
                  </a:lnTo>
                  <a:close/>
                  <a:moveTo>
                    <a:pt x="0" y="14883"/>
                  </a:moveTo>
                  <a:lnTo>
                    <a:pt x="691753" y="14883"/>
                  </a:lnTo>
                  <a:lnTo>
                    <a:pt x="691753" y="117872"/>
                  </a:lnTo>
                  <a:lnTo>
                    <a:pt x="403027" y="117872"/>
                  </a:lnTo>
                  <a:lnTo>
                    <a:pt x="403027" y="445621"/>
                  </a:lnTo>
                  <a:lnTo>
                    <a:pt x="287536" y="445621"/>
                  </a:lnTo>
                  <a:lnTo>
                    <a:pt x="287536" y="117872"/>
                  </a:lnTo>
                  <a:lnTo>
                    <a:pt x="0" y="117872"/>
                  </a:lnTo>
                  <a:close/>
                  <a:moveTo>
                    <a:pt x="4481513" y="0"/>
                  </a:moveTo>
                  <a:cubicBezTo>
                    <a:pt x="4546203" y="0"/>
                    <a:pt x="4603254" y="10418"/>
                    <a:pt x="4652665" y="31254"/>
                  </a:cubicBezTo>
                  <a:cubicBezTo>
                    <a:pt x="4702076" y="52090"/>
                    <a:pt x="4740076" y="82749"/>
                    <a:pt x="4766667" y="123230"/>
                  </a:cubicBezTo>
                  <a:cubicBezTo>
                    <a:pt x="4793257" y="163711"/>
                    <a:pt x="4807544" y="209550"/>
                    <a:pt x="4809530" y="260747"/>
                  </a:cubicBezTo>
                  <a:lnTo>
                    <a:pt x="4698802" y="269081"/>
                  </a:lnTo>
                  <a:cubicBezTo>
                    <a:pt x="4692848" y="213916"/>
                    <a:pt x="4672707" y="172244"/>
                    <a:pt x="4638377" y="144066"/>
                  </a:cubicBezTo>
                  <a:cubicBezTo>
                    <a:pt x="4604047" y="115888"/>
                    <a:pt x="4553346" y="101799"/>
                    <a:pt x="4486275" y="101799"/>
                  </a:cubicBezTo>
                  <a:cubicBezTo>
                    <a:pt x="4416425" y="101799"/>
                    <a:pt x="4365525" y="114598"/>
                    <a:pt x="4333578" y="140196"/>
                  </a:cubicBezTo>
                  <a:cubicBezTo>
                    <a:pt x="4301629" y="165795"/>
                    <a:pt x="4285654" y="196652"/>
                    <a:pt x="4285654" y="232767"/>
                  </a:cubicBezTo>
                  <a:cubicBezTo>
                    <a:pt x="4285654" y="264120"/>
                    <a:pt x="4296965" y="289917"/>
                    <a:pt x="4319587" y="310158"/>
                  </a:cubicBezTo>
                  <a:cubicBezTo>
                    <a:pt x="4341812" y="330399"/>
                    <a:pt x="4399855" y="351135"/>
                    <a:pt x="4493716" y="372368"/>
                  </a:cubicBezTo>
                  <a:cubicBezTo>
                    <a:pt x="4587577" y="393601"/>
                    <a:pt x="4651971" y="412155"/>
                    <a:pt x="4686895" y="428030"/>
                  </a:cubicBezTo>
                  <a:lnTo>
                    <a:pt x="4716159" y="445621"/>
                  </a:lnTo>
                  <a:lnTo>
                    <a:pt x="4336288" y="445621"/>
                  </a:lnTo>
                  <a:lnTo>
                    <a:pt x="4298156" y="430411"/>
                  </a:lnTo>
                  <a:cubicBezTo>
                    <a:pt x="4256484" y="408583"/>
                    <a:pt x="4225429" y="381496"/>
                    <a:pt x="4204990" y="349151"/>
                  </a:cubicBezTo>
                  <a:cubicBezTo>
                    <a:pt x="4184550" y="316806"/>
                    <a:pt x="4174331" y="280591"/>
                    <a:pt x="4174331" y="240506"/>
                  </a:cubicBezTo>
                  <a:cubicBezTo>
                    <a:pt x="4174331" y="196453"/>
                    <a:pt x="4186833" y="155278"/>
                    <a:pt x="4211836" y="116979"/>
                  </a:cubicBezTo>
                  <a:cubicBezTo>
                    <a:pt x="4236839" y="78681"/>
                    <a:pt x="4273351" y="49610"/>
                    <a:pt x="4321373" y="29766"/>
                  </a:cubicBezTo>
                  <a:cubicBezTo>
                    <a:pt x="4369395" y="9922"/>
                    <a:pt x="4422775" y="0"/>
                    <a:pt x="4481513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600" dirty="0">
                <a:solidFill>
                  <a:schemeClr val="bg1"/>
                </a:solidFill>
              </a:endParaRPr>
            </a:p>
          </p:txBody>
        </p:sp>
        <p:sp>
          <p:nvSpPr>
            <p:cNvPr id="13" name="文本框 7"/>
            <p:cNvSpPr txBox="1"/>
            <p:nvPr/>
          </p:nvSpPr>
          <p:spPr>
            <a:xfrm>
              <a:off x="3951519" y="3429000"/>
              <a:ext cx="4548187" cy="456873"/>
            </a:xfrm>
            <a:custGeom>
              <a:avLst/>
              <a:gdLst/>
              <a:ahLst/>
              <a:cxnLst/>
              <a:rect l="l" t="t" r="r" b="b"/>
              <a:pathLst>
                <a:path w="4548187" h="456873">
                  <a:moveTo>
                    <a:pt x="4048752" y="0"/>
                  </a:moveTo>
                  <a:lnTo>
                    <a:pt x="4428623" y="0"/>
                  </a:lnTo>
                  <a:lnTo>
                    <a:pt x="4465588" y="22220"/>
                  </a:lnTo>
                  <a:cubicBezTo>
                    <a:pt x="4484340" y="37054"/>
                    <a:pt x="4499768" y="53449"/>
                    <a:pt x="4511873" y="71408"/>
                  </a:cubicBezTo>
                  <a:cubicBezTo>
                    <a:pt x="4536082" y="107325"/>
                    <a:pt x="4548187" y="148700"/>
                    <a:pt x="4548187" y="195531"/>
                  </a:cubicBezTo>
                  <a:cubicBezTo>
                    <a:pt x="4548187" y="241965"/>
                    <a:pt x="4534892" y="285721"/>
                    <a:pt x="4508301" y="326797"/>
                  </a:cubicBezTo>
                  <a:cubicBezTo>
                    <a:pt x="4481710" y="367874"/>
                    <a:pt x="4443511" y="399822"/>
                    <a:pt x="4393704" y="422643"/>
                  </a:cubicBezTo>
                  <a:cubicBezTo>
                    <a:pt x="4343896" y="445463"/>
                    <a:pt x="4287837" y="456873"/>
                    <a:pt x="4225528" y="456873"/>
                  </a:cubicBezTo>
                  <a:cubicBezTo>
                    <a:pt x="4146550" y="456873"/>
                    <a:pt x="4080371" y="445364"/>
                    <a:pt x="4026991" y="422345"/>
                  </a:cubicBezTo>
                  <a:cubicBezTo>
                    <a:pt x="3973611" y="399326"/>
                    <a:pt x="3931741" y="364699"/>
                    <a:pt x="3901380" y="318463"/>
                  </a:cubicBezTo>
                  <a:cubicBezTo>
                    <a:pt x="3871019" y="272227"/>
                    <a:pt x="3855045" y="219939"/>
                    <a:pt x="3853457" y="161598"/>
                  </a:cubicBezTo>
                  <a:lnTo>
                    <a:pt x="3962400" y="152073"/>
                  </a:lnTo>
                  <a:cubicBezTo>
                    <a:pt x="3967559" y="195729"/>
                    <a:pt x="3979565" y="231547"/>
                    <a:pt x="3998416" y="259527"/>
                  </a:cubicBezTo>
                  <a:cubicBezTo>
                    <a:pt x="4017268" y="287507"/>
                    <a:pt x="4046537" y="310128"/>
                    <a:pt x="4086225" y="327393"/>
                  </a:cubicBezTo>
                  <a:cubicBezTo>
                    <a:pt x="4125912" y="344657"/>
                    <a:pt x="4170560" y="353289"/>
                    <a:pt x="4220170" y="353289"/>
                  </a:cubicBezTo>
                  <a:cubicBezTo>
                    <a:pt x="4264223" y="353289"/>
                    <a:pt x="4303117" y="346740"/>
                    <a:pt x="4336851" y="333643"/>
                  </a:cubicBezTo>
                  <a:cubicBezTo>
                    <a:pt x="4370585" y="320546"/>
                    <a:pt x="4395688" y="302588"/>
                    <a:pt x="4412159" y="279768"/>
                  </a:cubicBezTo>
                  <a:cubicBezTo>
                    <a:pt x="4428628" y="256947"/>
                    <a:pt x="4436864" y="232043"/>
                    <a:pt x="4436864" y="205056"/>
                  </a:cubicBezTo>
                  <a:cubicBezTo>
                    <a:pt x="4436864" y="177671"/>
                    <a:pt x="4428926" y="153760"/>
                    <a:pt x="4413051" y="133321"/>
                  </a:cubicBezTo>
                  <a:cubicBezTo>
                    <a:pt x="4397176" y="112882"/>
                    <a:pt x="4370983" y="95717"/>
                    <a:pt x="4334470" y="81826"/>
                  </a:cubicBezTo>
                  <a:cubicBezTo>
                    <a:pt x="4311054" y="72698"/>
                    <a:pt x="4259262" y="58510"/>
                    <a:pt x="4179093" y="39261"/>
                  </a:cubicBezTo>
                  <a:cubicBezTo>
                    <a:pt x="4139009" y="29637"/>
                    <a:pt x="4104927" y="20286"/>
                    <a:pt x="4076848" y="11207"/>
                  </a:cubicBezTo>
                  <a:close/>
                  <a:moveTo>
                    <a:pt x="3078360" y="0"/>
                  </a:moveTo>
                  <a:lnTo>
                    <a:pt x="3193851" y="0"/>
                  </a:lnTo>
                  <a:lnTo>
                    <a:pt x="3193851" y="2054"/>
                  </a:lnTo>
                  <a:lnTo>
                    <a:pt x="3195908" y="0"/>
                  </a:lnTo>
                  <a:lnTo>
                    <a:pt x="3474469" y="0"/>
                  </a:lnTo>
                  <a:lnTo>
                    <a:pt x="3799879" y="441990"/>
                  </a:lnTo>
                  <a:lnTo>
                    <a:pt x="3647479" y="441990"/>
                  </a:lnTo>
                  <a:lnTo>
                    <a:pt x="3336726" y="268"/>
                  </a:lnTo>
                  <a:lnTo>
                    <a:pt x="3193851" y="139571"/>
                  </a:lnTo>
                  <a:lnTo>
                    <a:pt x="3193851" y="441990"/>
                  </a:lnTo>
                  <a:lnTo>
                    <a:pt x="3078360" y="441990"/>
                  </a:lnTo>
                  <a:close/>
                  <a:moveTo>
                    <a:pt x="2479324" y="0"/>
                  </a:moveTo>
                  <a:lnTo>
                    <a:pt x="2612256" y="0"/>
                  </a:lnTo>
                  <a:lnTo>
                    <a:pt x="2782490" y="254467"/>
                  </a:lnTo>
                  <a:lnTo>
                    <a:pt x="2782490" y="0"/>
                  </a:lnTo>
                  <a:lnTo>
                    <a:pt x="2893218" y="0"/>
                  </a:lnTo>
                  <a:lnTo>
                    <a:pt x="2893218" y="441990"/>
                  </a:lnTo>
                  <a:lnTo>
                    <a:pt x="2774751" y="441990"/>
                  </a:lnTo>
                  <a:close/>
                  <a:moveTo>
                    <a:pt x="2205632" y="0"/>
                  </a:moveTo>
                  <a:lnTo>
                    <a:pt x="2316360" y="0"/>
                  </a:lnTo>
                  <a:lnTo>
                    <a:pt x="2316360" y="441990"/>
                  </a:lnTo>
                  <a:lnTo>
                    <a:pt x="2205632" y="441990"/>
                  </a:lnTo>
                  <a:close/>
                  <a:moveTo>
                    <a:pt x="1471094" y="0"/>
                  </a:moveTo>
                  <a:lnTo>
                    <a:pt x="1584476" y="0"/>
                  </a:lnTo>
                  <a:lnTo>
                    <a:pt x="1553170" y="83612"/>
                  </a:lnTo>
                  <a:lnTo>
                    <a:pt x="1849040" y="83612"/>
                  </a:lnTo>
                  <a:lnTo>
                    <a:pt x="1817531" y="0"/>
                  </a:lnTo>
                  <a:lnTo>
                    <a:pt x="1937226" y="0"/>
                  </a:lnTo>
                  <a:lnTo>
                    <a:pt x="2118122" y="441990"/>
                  </a:lnTo>
                  <a:lnTo>
                    <a:pt x="1986557" y="441990"/>
                  </a:lnTo>
                  <a:lnTo>
                    <a:pt x="1884759" y="177671"/>
                  </a:lnTo>
                  <a:lnTo>
                    <a:pt x="1519833" y="177671"/>
                  </a:lnTo>
                  <a:lnTo>
                    <a:pt x="1423987" y="441990"/>
                  </a:lnTo>
                  <a:lnTo>
                    <a:pt x="1301353" y="441990"/>
                  </a:lnTo>
                  <a:close/>
                  <a:moveTo>
                    <a:pt x="524470" y="0"/>
                  </a:moveTo>
                  <a:lnTo>
                    <a:pt x="1209079" y="0"/>
                  </a:lnTo>
                  <a:lnTo>
                    <a:pt x="1209079" y="441990"/>
                  </a:lnTo>
                  <a:lnTo>
                    <a:pt x="1093589" y="441990"/>
                  </a:lnTo>
                  <a:lnTo>
                    <a:pt x="1093589" y="30629"/>
                  </a:lnTo>
                  <a:lnTo>
                    <a:pt x="639961" y="30629"/>
                  </a:lnTo>
                  <a:lnTo>
                    <a:pt x="639961" y="441990"/>
                  </a:lnTo>
                  <a:lnTo>
                    <a:pt x="524470" y="441990"/>
                  </a:lnTo>
                  <a:close/>
                  <a:moveTo>
                    <a:pt x="0" y="0"/>
                  </a:moveTo>
                  <a:lnTo>
                    <a:pt x="115491" y="0"/>
                  </a:lnTo>
                  <a:lnTo>
                    <a:pt x="115491" y="441990"/>
                  </a:lnTo>
                  <a:lnTo>
                    <a:pt x="0" y="44199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9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3570</TotalTime>
  <Words>155</Words>
  <Application>Microsoft Office PowerPoint</Application>
  <PresentationFormat>全屏显示(4:3)</PresentationFormat>
  <Paragraphs>33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Impact</vt:lpstr>
      <vt:lpstr>默认设计模板</vt:lpstr>
      <vt:lpstr>自定义设计方案</vt:lpstr>
      <vt:lpstr>World Library电子图书数据库使用指南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WWW.YlmF.CoM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Yuki</dc:creator>
  <cp:lastModifiedBy>Microsoft 帐户</cp:lastModifiedBy>
  <cp:revision>192</cp:revision>
  <dcterms:created xsi:type="dcterms:W3CDTF">2012-07-04T09:56:23Z</dcterms:created>
  <dcterms:modified xsi:type="dcterms:W3CDTF">2020-04-23T10:55:59Z</dcterms:modified>
</cp:coreProperties>
</file>