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1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88.xml" ContentType="application/vnd.openxmlformats-officedocument.presentationml.tags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</p:sldMasterIdLst>
  <p:notesMasterIdLst>
    <p:notesMasterId r:id="rId74"/>
  </p:notesMasterIdLst>
  <p:sldIdLst>
    <p:sldId id="501" r:id="rId2"/>
    <p:sldId id="369" r:id="rId3"/>
    <p:sldId id="413" r:id="rId4"/>
    <p:sldId id="421" r:id="rId5"/>
    <p:sldId id="458" r:id="rId6"/>
    <p:sldId id="459" r:id="rId7"/>
    <p:sldId id="500" r:id="rId8"/>
    <p:sldId id="371" r:id="rId9"/>
    <p:sldId id="316" r:id="rId10"/>
    <p:sldId id="355" r:id="rId11"/>
    <p:sldId id="317" r:id="rId12"/>
    <p:sldId id="318" r:id="rId13"/>
    <p:sldId id="319" r:id="rId14"/>
    <p:sldId id="356" r:id="rId15"/>
    <p:sldId id="357" r:id="rId16"/>
    <p:sldId id="372" r:id="rId17"/>
    <p:sldId id="373" r:id="rId18"/>
    <p:sldId id="374" r:id="rId19"/>
    <p:sldId id="423" r:id="rId20"/>
    <p:sldId id="424" r:id="rId21"/>
    <p:sldId id="425" r:id="rId22"/>
    <p:sldId id="426" r:id="rId23"/>
    <p:sldId id="427" r:id="rId24"/>
    <p:sldId id="428" r:id="rId25"/>
    <p:sldId id="429" r:id="rId26"/>
    <p:sldId id="502" r:id="rId27"/>
    <p:sldId id="381" r:id="rId28"/>
    <p:sldId id="398" r:id="rId29"/>
    <p:sldId id="399" r:id="rId30"/>
    <p:sldId id="400" r:id="rId31"/>
    <p:sldId id="468" r:id="rId32"/>
    <p:sldId id="469" r:id="rId33"/>
    <p:sldId id="471" r:id="rId34"/>
    <p:sldId id="470" r:id="rId35"/>
    <p:sldId id="472" r:id="rId36"/>
    <p:sldId id="473" r:id="rId37"/>
    <p:sldId id="499" r:id="rId38"/>
    <p:sldId id="498" r:id="rId39"/>
    <p:sldId id="401" r:id="rId40"/>
    <p:sldId id="404" r:id="rId41"/>
    <p:sldId id="445" r:id="rId42"/>
    <p:sldId id="446" r:id="rId43"/>
    <p:sldId id="402" r:id="rId44"/>
    <p:sldId id="403" r:id="rId45"/>
    <p:sldId id="447" r:id="rId46"/>
    <p:sldId id="405" r:id="rId47"/>
    <p:sldId id="409" r:id="rId48"/>
    <p:sldId id="408" r:id="rId49"/>
    <p:sldId id="407" r:id="rId50"/>
    <p:sldId id="465" r:id="rId51"/>
    <p:sldId id="486" r:id="rId52"/>
    <p:sldId id="487" r:id="rId53"/>
    <p:sldId id="488" r:id="rId54"/>
    <p:sldId id="489" r:id="rId55"/>
    <p:sldId id="490" r:id="rId56"/>
    <p:sldId id="491" r:id="rId57"/>
    <p:sldId id="492" r:id="rId58"/>
    <p:sldId id="493" r:id="rId59"/>
    <p:sldId id="494" r:id="rId60"/>
    <p:sldId id="495" r:id="rId61"/>
    <p:sldId id="496" r:id="rId62"/>
    <p:sldId id="497" r:id="rId63"/>
    <p:sldId id="503" r:id="rId64"/>
    <p:sldId id="310" r:id="rId65"/>
    <p:sldId id="311" r:id="rId66"/>
    <p:sldId id="312" r:id="rId67"/>
    <p:sldId id="313" r:id="rId68"/>
    <p:sldId id="314" r:id="rId69"/>
    <p:sldId id="323" r:id="rId70"/>
    <p:sldId id="324" r:id="rId71"/>
    <p:sldId id="315" r:id="rId72"/>
    <p:sldId id="412" r:id="rId73"/>
  </p:sldIdLst>
  <p:sldSz cx="12192000" cy="6858000"/>
  <p:notesSz cx="6858000" cy="9144000"/>
  <p:custDataLst>
    <p:tags r:id="rId7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9FF"/>
    <a:srgbClr val="A35F30"/>
    <a:srgbClr val="C20F19"/>
    <a:srgbClr val="F1F3F0"/>
    <a:srgbClr val="F5C402"/>
    <a:srgbClr val="404040"/>
    <a:srgbClr val="D0898D"/>
    <a:srgbClr val="9A0000"/>
    <a:srgbClr val="DFCDC3"/>
    <a:srgbClr val="7191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EC20E35-A176-4012-BC5E-935CFFF8708E}" styleName="中度样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313" autoAdjust="0"/>
    <p:restoredTop sz="95105" autoAdjust="0"/>
  </p:normalViewPr>
  <p:slideViewPr>
    <p:cSldViewPr>
      <p:cViewPr varScale="1">
        <p:scale>
          <a:sx n="97" d="100"/>
          <a:sy n="97" d="100"/>
        </p:scale>
        <p:origin x="90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8" d="100"/>
        <a:sy n="3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4" Type="http://schemas.openxmlformats.org/officeDocument/2006/relationships/image" Target="../media/image43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4" Type="http://schemas.openxmlformats.org/officeDocument/2006/relationships/image" Target="../media/image4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81DACC-EBEE-4FE3-96B8-D4BF7D1B224A}" type="doc">
      <dgm:prSet loTypeId="urn:microsoft.com/office/officeart/2005/8/layout/hList6" loCatId="list" qsTypeId="urn:microsoft.com/office/officeart/2005/8/quickstyle/simple1" qsCatId="simple" csTypeId="urn:microsoft.com/office/officeart/2005/8/colors/accent4_3" csCatId="accent4"/>
      <dgm:spPr/>
      <dgm:t>
        <a:bodyPr/>
        <a:lstStyle/>
        <a:p>
          <a:endParaRPr lang="zh-CN" altLang="en-US"/>
        </a:p>
      </dgm:t>
    </dgm:pt>
    <dgm:pt modelId="{E3998B79-11E0-4EF2-8E2D-A3AE684B0530}">
      <dgm:prSet custT="1"/>
      <dgm:spPr/>
      <dgm:t>
        <a:bodyPr/>
        <a:lstStyle/>
        <a:p>
          <a:pPr algn="ctr" rtl="0"/>
          <a:r>
            <a:rPr lang="en-US" sz="2400" dirty="0" smtClean="0"/>
            <a:t>1</a:t>
          </a:r>
          <a:r>
            <a:rPr lang="zh-CN" sz="2400" dirty="0" smtClean="0"/>
            <a:t>、选题的背景和来源</a:t>
          </a:r>
          <a:endParaRPr lang="zh-CN" sz="2400" dirty="0"/>
        </a:p>
      </dgm:t>
    </dgm:pt>
    <dgm:pt modelId="{A79D9E49-8E4F-4C8A-B8F8-3A0ABD02A357}" type="parTrans" cxnId="{97C8FD10-AC08-4554-A1FE-6B1C5A16C33F}">
      <dgm:prSet/>
      <dgm:spPr/>
      <dgm:t>
        <a:bodyPr/>
        <a:lstStyle/>
        <a:p>
          <a:pPr algn="ctr"/>
          <a:endParaRPr lang="zh-CN" altLang="en-US" sz="1400"/>
        </a:p>
      </dgm:t>
    </dgm:pt>
    <dgm:pt modelId="{934E7D52-0E96-4F6F-A76A-607FFA0B35B7}" type="sibTrans" cxnId="{97C8FD10-AC08-4554-A1FE-6B1C5A16C33F}">
      <dgm:prSet/>
      <dgm:spPr/>
      <dgm:t>
        <a:bodyPr/>
        <a:lstStyle/>
        <a:p>
          <a:pPr algn="ctr"/>
          <a:endParaRPr lang="zh-CN" altLang="en-US" sz="1400"/>
        </a:p>
      </dgm:t>
    </dgm:pt>
    <dgm:pt modelId="{323C6454-5650-4EFF-992C-02F914EF6D5E}">
      <dgm:prSet custT="1"/>
      <dgm:spPr/>
      <dgm:t>
        <a:bodyPr/>
        <a:lstStyle/>
        <a:p>
          <a:pPr algn="ctr" rtl="0"/>
          <a:r>
            <a:rPr lang="en-US" sz="2400" smtClean="0"/>
            <a:t>2</a:t>
          </a:r>
          <a:r>
            <a:rPr lang="zh-CN" sz="2400" smtClean="0"/>
            <a:t>、国内外研究的现状</a:t>
          </a:r>
          <a:endParaRPr lang="zh-CN" sz="2400"/>
        </a:p>
      </dgm:t>
    </dgm:pt>
    <dgm:pt modelId="{4EE2E25D-E059-46A2-8FD4-BD9E658ECE92}" type="parTrans" cxnId="{25A67C89-0A96-4BE6-83B6-B6AFD21A2DA6}">
      <dgm:prSet/>
      <dgm:spPr/>
      <dgm:t>
        <a:bodyPr/>
        <a:lstStyle/>
        <a:p>
          <a:pPr algn="ctr"/>
          <a:endParaRPr lang="zh-CN" altLang="en-US" sz="1400"/>
        </a:p>
      </dgm:t>
    </dgm:pt>
    <dgm:pt modelId="{E5A91D41-C7A9-4E12-9C28-C0E72717935A}" type="sibTrans" cxnId="{25A67C89-0A96-4BE6-83B6-B6AFD21A2DA6}">
      <dgm:prSet/>
      <dgm:spPr/>
      <dgm:t>
        <a:bodyPr/>
        <a:lstStyle/>
        <a:p>
          <a:pPr algn="ctr"/>
          <a:endParaRPr lang="zh-CN" altLang="en-US" sz="1400"/>
        </a:p>
      </dgm:t>
    </dgm:pt>
    <dgm:pt modelId="{9BE4D679-CF66-4BFE-9C09-ED696661F92B}">
      <dgm:prSet custT="1"/>
      <dgm:spPr/>
      <dgm:t>
        <a:bodyPr/>
        <a:lstStyle/>
        <a:p>
          <a:pPr algn="ctr" rtl="0"/>
          <a:r>
            <a:rPr lang="en-US" sz="2400" smtClean="0"/>
            <a:t>3</a:t>
          </a:r>
          <a:r>
            <a:rPr lang="zh-CN" sz="2400" smtClean="0"/>
            <a:t>、研究的方法和思路</a:t>
          </a:r>
          <a:endParaRPr lang="zh-CN" sz="2400"/>
        </a:p>
      </dgm:t>
    </dgm:pt>
    <dgm:pt modelId="{372098E0-A6BB-44C9-B5DD-3E6B992444C1}" type="parTrans" cxnId="{E0042060-14F4-4F92-9362-BE9729911691}">
      <dgm:prSet/>
      <dgm:spPr/>
      <dgm:t>
        <a:bodyPr/>
        <a:lstStyle/>
        <a:p>
          <a:pPr algn="ctr"/>
          <a:endParaRPr lang="zh-CN" altLang="en-US" sz="1400"/>
        </a:p>
      </dgm:t>
    </dgm:pt>
    <dgm:pt modelId="{A658AC4C-4F48-4EEA-9388-13243E891BF2}" type="sibTrans" cxnId="{E0042060-14F4-4F92-9362-BE9729911691}">
      <dgm:prSet/>
      <dgm:spPr/>
      <dgm:t>
        <a:bodyPr/>
        <a:lstStyle/>
        <a:p>
          <a:pPr algn="ctr"/>
          <a:endParaRPr lang="zh-CN" altLang="en-US" sz="1400"/>
        </a:p>
      </dgm:t>
    </dgm:pt>
    <dgm:pt modelId="{73741EA3-262C-4487-84DA-BE5B98C88FE7}">
      <dgm:prSet custT="1"/>
      <dgm:spPr/>
      <dgm:t>
        <a:bodyPr/>
        <a:lstStyle/>
        <a:p>
          <a:pPr algn="ctr" rtl="0"/>
          <a:r>
            <a:rPr lang="en-US" sz="2400" smtClean="0"/>
            <a:t>4</a:t>
          </a:r>
          <a:r>
            <a:rPr lang="zh-CN" sz="2400" smtClean="0"/>
            <a:t>、研究的成果及应用</a:t>
          </a:r>
          <a:endParaRPr lang="zh-CN" sz="2400"/>
        </a:p>
      </dgm:t>
    </dgm:pt>
    <dgm:pt modelId="{2ED1A5EA-BAB7-470D-918A-90665F53DA10}" type="parTrans" cxnId="{360E14BF-BF35-4B5F-9936-2C725A93DF64}">
      <dgm:prSet/>
      <dgm:spPr/>
      <dgm:t>
        <a:bodyPr/>
        <a:lstStyle/>
        <a:p>
          <a:pPr algn="ctr"/>
          <a:endParaRPr lang="zh-CN" altLang="en-US" sz="1400"/>
        </a:p>
      </dgm:t>
    </dgm:pt>
    <dgm:pt modelId="{ED66F6AB-33D3-4A3D-A900-A9A9343CFDE5}" type="sibTrans" cxnId="{360E14BF-BF35-4B5F-9936-2C725A93DF64}">
      <dgm:prSet/>
      <dgm:spPr/>
      <dgm:t>
        <a:bodyPr/>
        <a:lstStyle/>
        <a:p>
          <a:pPr algn="ctr"/>
          <a:endParaRPr lang="zh-CN" altLang="en-US" sz="1400"/>
        </a:p>
      </dgm:t>
    </dgm:pt>
    <dgm:pt modelId="{A7C6DAD9-1D11-4D89-8A24-FF2489107477}">
      <dgm:prSet custT="1"/>
      <dgm:spPr/>
      <dgm:t>
        <a:bodyPr/>
        <a:lstStyle/>
        <a:p>
          <a:pPr algn="ctr" rtl="0"/>
          <a:r>
            <a:rPr lang="en-US" sz="2400" smtClean="0"/>
            <a:t>5</a:t>
          </a:r>
          <a:r>
            <a:rPr lang="zh-CN" sz="2400" smtClean="0"/>
            <a:t>、毕业论文总结及鸣谢</a:t>
          </a:r>
          <a:endParaRPr lang="zh-CN" sz="2400"/>
        </a:p>
      </dgm:t>
    </dgm:pt>
    <dgm:pt modelId="{9EF0B31B-B960-4D49-B198-D2CFAFB6F8FF}" type="parTrans" cxnId="{7FE9BE5F-F6C8-4B3A-872B-2C3FFEC76918}">
      <dgm:prSet/>
      <dgm:spPr/>
      <dgm:t>
        <a:bodyPr/>
        <a:lstStyle/>
        <a:p>
          <a:pPr algn="ctr"/>
          <a:endParaRPr lang="zh-CN" altLang="en-US" sz="1400"/>
        </a:p>
      </dgm:t>
    </dgm:pt>
    <dgm:pt modelId="{9C8768B9-B689-43E6-8AF0-079A3749141A}" type="sibTrans" cxnId="{7FE9BE5F-F6C8-4B3A-872B-2C3FFEC76918}">
      <dgm:prSet/>
      <dgm:spPr/>
      <dgm:t>
        <a:bodyPr/>
        <a:lstStyle/>
        <a:p>
          <a:pPr algn="ctr"/>
          <a:endParaRPr lang="zh-CN" altLang="en-US" sz="1400"/>
        </a:p>
      </dgm:t>
    </dgm:pt>
    <dgm:pt modelId="{A8703744-33A8-4373-AF76-9D0EF0844825}" type="pres">
      <dgm:prSet presAssocID="{8281DACC-EBEE-4FE3-96B8-D4BF7D1B224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320D8753-B2AD-4F4A-BDC9-D5E059205371}" type="pres">
      <dgm:prSet presAssocID="{E3998B79-11E0-4EF2-8E2D-A3AE684B053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CAB1053-7455-4C65-AD83-8436E77E7575}" type="pres">
      <dgm:prSet presAssocID="{934E7D52-0E96-4F6F-A76A-607FFA0B35B7}" presName="sibTrans" presStyleCnt="0"/>
      <dgm:spPr/>
    </dgm:pt>
    <dgm:pt modelId="{2C6D3FED-27FD-4551-9C7F-F1BEBBFB8905}" type="pres">
      <dgm:prSet presAssocID="{323C6454-5650-4EFF-992C-02F914EF6D5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CCD5EC9-26EC-439D-9FA9-A1858E2E7B33}" type="pres">
      <dgm:prSet presAssocID="{E5A91D41-C7A9-4E12-9C28-C0E72717935A}" presName="sibTrans" presStyleCnt="0"/>
      <dgm:spPr/>
    </dgm:pt>
    <dgm:pt modelId="{A2C00265-A2C2-4A62-9917-4CCB870B9456}" type="pres">
      <dgm:prSet presAssocID="{9BE4D679-CF66-4BFE-9C09-ED696661F92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7DE2137-814E-409E-9F07-787847EF58C8}" type="pres">
      <dgm:prSet presAssocID="{A658AC4C-4F48-4EEA-9388-13243E891BF2}" presName="sibTrans" presStyleCnt="0"/>
      <dgm:spPr/>
    </dgm:pt>
    <dgm:pt modelId="{6292B4AB-3E3A-43CB-A648-1CB6B5BD2980}" type="pres">
      <dgm:prSet presAssocID="{73741EA3-262C-4487-84DA-BE5B98C88FE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FB2DB46-D77E-4B7E-B8BB-F9997C9331A8}" type="pres">
      <dgm:prSet presAssocID="{ED66F6AB-33D3-4A3D-A900-A9A9343CFDE5}" presName="sibTrans" presStyleCnt="0"/>
      <dgm:spPr/>
    </dgm:pt>
    <dgm:pt modelId="{523DD95C-6843-4493-A32E-6D88444CF105}" type="pres">
      <dgm:prSet presAssocID="{A7C6DAD9-1D11-4D89-8A24-FF248910747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5130BCE6-3987-4A2B-96AB-A40CADD30F36}" type="presOf" srcId="{E3998B79-11E0-4EF2-8E2D-A3AE684B0530}" destId="{320D8753-B2AD-4F4A-BDC9-D5E059205371}" srcOrd="0" destOrd="0" presId="urn:microsoft.com/office/officeart/2005/8/layout/hList6"/>
    <dgm:cxn modelId="{97C8FD10-AC08-4554-A1FE-6B1C5A16C33F}" srcId="{8281DACC-EBEE-4FE3-96B8-D4BF7D1B224A}" destId="{E3998B79-11E0-4EF2-8E2D-A3AE684B0530}" srcOrd="0" destOrd="0" parTransId="{A79D9E49-8E4F-4C8A-B8F8-3A0ABD02A357}" sibTransId="{934E7D52-0E96-4F6F-A76A-607FFA0B35B7}"/>
    <dgm:cxn modelId="{82FE42AD-EF81-4883-ADAB-B81E9E245969}" type="presOf" srcId="{9BE4D679-CF66-4BFE-9C09-ED696661F92B}" destId="{A2C00265-A2C2-4A62-9917-4CCB870B9456}" srcOrd="0" destOrd="0" presId="urn:microsoft.com/office/officeart/2005/8/layout/hList6"/>
    <dgm:cxn modelId="{7FE9BE5F-F6C8-4B3A-872B-2C3FFEC76918}" srcId="{8281DACC-EBEE-4FE3-96B8-D4BF7D1B224A}" destId="{A7C6DAD9-1D11-4D89-8A24-FF2489107477}" srcOrd="4" destOrd="0" parTransId="{9EF0B31B-B960-4D49-B198-D2CFAFB6F8FF}" sibTransId="{9C8768B9-B689-43E6-8AF0-079A3749141A}"/>
    <dgm:cxn modelId="{E0042060-14F4-4F92-9362-BE9729911691}" srcId="{8281DACC-EBEE-4FE3-96B8-D4BF7D1B224A}" destId="{9BE4D679-CF66-4BFE-9C09-ED696661F92B}" srcOrd="2" destOrd="0" parTransId="{372098E0-A6BB-44C9-B5DD-3E6B992444C1}" sibTransId="{A658AC4C-4F48-4EEA-9388-13243E891BF2}"/>
    <dgm:cxn modelId="{FF7B245B-942B-40F8-9891-C4C64AB59E44}" type="presOf" srcId="{73741EA3-262C-4487-84DA-BE5B98C88FE7}" destId="{6292B4AB-3E3A-43CB-A648-1CB6B5BD2980}" srcOrd="0" destOrd="0" presId="urn:microsoft.com/office/officeart/2005/8/layout/hList6"/>
    <dgm:cxn modelId="{B3B50EC9-F8D2-44C6-A8D8-127DF1DAF9AF}" type="presOf" srcId="{A7C6DAD9-1D11-4D89-8A24-FF2489107477}" destId="{523DD95C-6843-4493-A32E-6D88444CF105}" srcOrd="0" destOrd="0" presId="urn:microsoft.com/office/officeart/2005/8/layout/hList6"/>
    <dgm:cxn modelId="{EBE166DE-815D-496D-A659-6D24097702A5}" type="presOf" srcId="{323C6454-5650-4EFF-992C-02F914EF6D5E}" destId="{2C6D3FED-27FD-4551-9C7F-F1BEBBFB8905}" srcOrd="0" destOrd="0" presId="urn:microsoft.com/office/officeart/2005/8/layout/hList6"/>
    <dgm:cxn modelId="{360E14BF-BF35-4B5F-9936-2C725A93DF64}" srcId="{8281DACC-EBEE-4FE3-96B8-D4BF7D1B224A}" destId="{73741EA3-262C-4487-84DA-BE5B98C88FE7}" srcOrd="3" destOrd="0" parTransId="{2ED1A5EA-BAB7-470D-918A-90665F53DA10}" sibTransId="{ED66F6AB-33D3-4A3D-A900-A9A9343CFDE5}"/>
    <dgm:cxn modelId="{06343BFC-A302-4D50-93E1-D330DBF249EB}" type="presOf" srcId="{8281DACC-EBEE-4FE3-96B8-D4BF7D1B224A}" destId="{A8703744-33A8-4373-AF76-9D0EF0844825}" srcOrd="0" destOrd="0" presId="urn:microsoft.com/office/officeart/2005/8/layout/hList6"/>
    <dgm:cxn modelId="{25A67C89-0A96-4BE6-83B6-B6AFD21A2DA6}" srcId="{8281DACC-EBEE-4FE3-96B8-D4BF7D1B224A}" destId="{323C6454-5650-4EFF-992C-02F914EF6D5E}" srcOrd="1" destOrd="0" parTransId="{4EE2E25D-E059-46A2-8FD4-BD9E658ECE92}" sibTransId="{E5A91D41-C7A9-4E12-9C28-C0E72717935A}"/>
    <dgm:cxn modelId="{42C0C682-C290-4CC6-A5BD-EBC25F0B944F}" type="presParOf" srcId="{A8703744-33A8-4373-AF76-9D0EF0844825}" destId="{320D8753-B2AD-4F4A-BDC9-D5E059205371}" srcOrd="0" destOrd="0" presId="urn:microsoft.com/office/officeart/2005/8/layout/hList6"/>
    <dgm:cxn modelId="{04531743-EAFF-4FB7-8770-763CEF74798C}" type="presParOf" srcId="{A8703744-33A8-4373-AF76-9D0EF0844825}" destId="{2CAB1053-7455-4C65-AD83-8436E77E7575}" srcOrd="1" destOrd="0" presId="urn:microsoft.com/office/officeart/2005/8/layout/hList6"/>
    <dgm:cxn modelId="{B636D91D-1F52-4361-89BF-FE4E93A7A291}" type="presParOf" srcId="{A8703744-33A8-4373-AF76-9D0EF0844825}" destId="{2C6D3FED-27FD-4551-9C7F-F1BEBBFB8905}" srcOrd="2" destOrd="0" presId="urn:microsoft.com/office/officeart/2005/8/layout/hList6"/>
    <dgm:cxn modelId="{0FCC089D-5210-4697-9498-ADA978A66495}" type="presParOf" srcId="{A8703744-33A8-4373-AF76-9D0EF0844825}" destId="{BCCD5EC9-26EC-439D-9FA9-A1858E2E7B33}" srcOrd="3" destOrd="0" presId="urn:microsoft.com/office/officeart/2005/8/layout/hList6"/>
    <dgm:cxn modelId="{85843F1E-1958-4B51-8EA8-A9FD3E5AACB6}" type="presParOf" srcId="{A8703744-33A8-4373-AF76-9D0EF0844825}" destId="{A2C00265-A2C2-4A62-9917-4CCB870B9456}" srcOrd="4" destOrd="0" presId="urn:microsoft.com/office/officeart/2005/8/layout/hList6"/>
    <dgm:cxn modelId="{6FA87999-CB66-4A24-B274-A518B1B3C915}" type="presParOf" srcId="{A8703744-33A8-4373-AF76-9D0EF0844825}" destId="{57DE2137-814E-409E-9F07-787847EF58C8}" srcOrd="5" destOrd="0" presId="urn:microsoft.com/office/officeart/2005/8/layout/hList6"/>
    <dgm:cxn modelId="{3D9D44F7-AE14-4937-B71F-31A4521A9BBD}" type="presParOf" srcId="{A8703744-33A8-4373-AF76-9D0EF0844825}" destId="{6292B4AB-3E3A-43CB-A648-1CB6B5BD2980}" srcOrd="6" destOrd="0" presId="urn:microsoft.com/office/officeart/2005/8/layout/hList6"/>
    <dgm:cxn modelId="{201FEBED-3742-4E42-812A-697B98B36182}" type="presParOf" srcId="{A8703744-33A8-4373-AF76-9D0EF0844825}" destId="{BFB2DB46-D77E-4B7E-B8BB-F9997C9331A8}" srcOrd="7" destOrd="0" presId="urn:microsoft.com/office/officeart/2005/8/layout/hList6"/>
    <dgm:cxn modelId="{34274D76-BF95-4CDB-A3F3-A65A496F4295}" type="presParOf" srcId="{A8703744-33A8-4373-AF76-9D0EF0844825}" destId="{523DD95C-6843-4493-A32E-6D88444CF105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7CE8E0-8570-4492-B751-BFFC4CE444F8}" type="doc">
      <dgm:prSet loTypeId="urn:microsoft.com/office/officeart/2005/8/layout/orgChart1" loCatId="hierarchy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zh-CN" altLang="en-US"/>
        </a:p>
      </dgm:t>
    </dgm:pt>
    <dgm:pt modelId="{E8484546-95C2-47E9-9390-C52721D9C125}">
      <dgm:prSet/>
      <dgm:spPr/>
      <dgm:t>
        <a:bodyPr/>
        <a:lstStyle/>
        <a:p>
          <a:pPr rtl="0"/>
          <a:r>
            <a:rPr lang="zh-CN" dirty="0" smtClean="0"/>
            <a:t>小明的一天</a:t>
          </a:r>
          <a:endParaRPr lang="zh-CN" dirty="0"/>
        </a:p>
      </dgm:t>
    </dgm:pt>
    <dgm:pt modelId="{DE144168-BFEB-4859-88C5-C78968A2538E}" type="parTrans" cxnId="{7A54D80D-9435-411D-A0C4-8F53478CE642}">
      <dgm:prSet/>
      <dgm:spPr/>
      <dgm:t>
        <a:bodyPr/>
        <a:lstStyle/>
        <a:p>
          <a:endParaRPr lang="zh-CN" altLang="en-US"/>
        </a:p>
      </dgm:t>
    </dgm:pt>
    <dgm:pt modelId="{57594047-9A5B-404D-9B16-0173A56D3138}" type="sibTrans" cxnId="{7A54D80D-9435-411D-A0C4-8F53478CE642}">
      <dgm:prSet/>
      <dgm:spPr/>
      <dgm:t>
        <a:bodyPr/>
        <a:lstStyle/>
        <a:p>
          <a:endParaRPr lang="zh-CN" altLang="en-US"/>
        </a:p>
      </dgm:t>
    </dgm:pt>
    <dgm:pt modelId="{275FB4E9-50CB-4B86-951F-7E0C1D7D8246}">
      <dgm:prSet/>
      <dgm:spPr/>
      <dgm:t>
        <a:bodyPr/>
        <a:lstStyle/>
        <a:p>
          <a:pPr rtl="0"/>
          <a:r>
            <a:rPr lang="zh-CN" smtClean="0"/>
            <a:t>早上先起床</a:t>
          </a:r>
          <a:endParaRPr lang="zh-CN"/>
        </a:p>
      </dgm:t>
    </dgm:pt>
    <dgm:pt modelId="{A0357C27-D76D-48CF-BA53-915D23536E22}" type="parTrans" cxnId="{1169B95F-92D9-4C43-A22C-D166D8E61BF3}">
      <dgm:prSet/>
      <dgm:spPr/>
      <dgm:t>
        <a:bodyPr/>
        <a:lstStyle/>
        <a:p>
          <a:endParaRPr lang="zh-CN" altLang="en-US"/>
        </a:p>
      </dgm:t>
    </dgm:pt>
    <dgm:pt modelId="{BA348454-CD9A-4AC9-8A07-DE7CACBF134C}" type="sibTrans" cxnId="{1169B95F-92D9-4C43-A22C-D166D8E61BF3}">
      <dgm:prSet/>
      <dgm:spPr/>
      <dgm:t>
        <a:bodyPr/>
        <a:lstStyle/>
        <a:p>
          <a:endParaRPr lang="zh-CN" altLang="en-US"/>
        </a:p>
      </dgm:t>
    </dgm:pt>
    <dgm:pt modelId="{EF9EEC03-C1B0-40D5-B324-5C34AB27358B}">
      <dgm:prSet/>
      <dgm:spPr/>
      <dgm:t>
        <a:bodyPr/>
        <a:lstStyle/>
        <a:p>
          <a:pPr rtl="0"/>
          <a:r>
            <a:rPr lang="zh-CN" smtClean="0"/>
            <a:t>洗脸</a:t>
          </a:r>
          <a:endParaRPr lang="zh-CN"/>
        </a:p>
      </dgm:t>
    </dgm:pt>
    <dgm:pt modelId="{DC111F50-15E9-43F3-A035-D5D1E03F4568}" type="parTrans" cxnId="{A0F5CC56-CA31-47FC-BF07-F5D3A84BCB41}">
      <dgm:prSet/>
      <dgm:spPr/>
      <dgm:t>
        <a:bodyPr/>
        <a:lstStyle/>
        <a:p>
          <a:endParaRPr lang="zh-CN" altLang="en-US"/>
        </a:p>
      </dgm:t>
    </dgm:pt>
    <dgm:pt modelId="{B8227057-EE94-47E5-B5ED-774517BBD5E5}" type="sibTrans" cxnId="{A0F5CC56-CA31-47FC-BF07-F5D3A84BCB41}">
      <dgm:prSet/>
      <dgm:spPr/>
      <dgm:t>
        <a:bodyPr/>
        <a:lstStyle/>
        <a:p>
          <a:endParaRPr lang="zh-CN" altLang="en-US"/>
        </a:p>
      </dgm:t>
    </dgm:pt>
    <dgm:pt modelId="{218A5A1A-0AED-4FCD-891C-98FEFFB2D021}">
      <dgm:prSet/>
      <dgm:spPr/>
      <dgm:t>
        <a:bodyPr/>
        <a:lstStyle/>
        <a:p>
          <a:pPr rtl="0"/>
          <a:r>
            <a:rPr lang="zh-CN" smtClean="0"/>
            <a:t>刷牙</a:t>
          </a:r>
          <a:endParaRPr lang="zh-CN"/>
        </a:p>
      </dgm:t>
    </dgm:pt>
    <dgm:pt modelId="{3D3FF4EE-9808-4423-BD0D-73B1789DB8E6}" type="parTrans" cxnId="{BDCFCBCD-424E-4525-824C-E005F1C0FFE4}">
      <dgm:prSet/>
      <dgm:spPr/>
      <dgm:t>
        <a:bodyPr/>
        <a:lstStyle/>
        <a:p>
          <a:endParaRPr lang="zh-CN" altLang="en-US"/>
        </a:p>
      </dgm:t>
    </dgm:pt>
    <dgm:pt modelId="{8066BC09-4E48-4873-A836-C12215A74A4D}" type="sibTrans" cxnId="{BDCFCBCD-424E-4525-824C-E005F1C0FFE4}">
      <dgm:prSet/>
      <dgm:spPr/>
      <dgm:t>
        <a:bodyPr/>
        <a:lstStyle/>
        <a:p>
          <a:endParaRPr lang="zh-CN" altLang="en-US"/>
        </a:p>
      </dgm:t>
    </dgm:pt>
    <dgm:pt modelId="{05AF866A-2A92-420B-B52A-2D1DCD63C71C}">
      <dgm:prSet/>
      <dgm:spPr/>
      <dgm:t>
        <a:bodyPr/>
        <a:lstStyle/>
        <a:p>
          <a:pPr rtl="0"/>
          <a:r>
            <a:rPr lang="zh-CN" smtClean="0"/>
            <a:t>然后去上班</a:t>
          </a:r>
          <a:endParaRPr lang="zh-CN"/>
        </a:p>
      </dgm:t>
    </dgm:pt>
    <dgm:pt modelId="{B7911A5E-6F50-478C-8EF5-2BE150838A68}" type="parTrans" cxnId="{756F710A-4BF0-4919-AB5F-083400EB8447}">
      <dgm:prSet/>
      <dgm:spPr/>
      <dgm:t>
        <a:bodyPr/>
        <a:lstStyle/>
        <a:p>
          <a:endParaRPr lang="zh-CN" altLang="en-US"/>
        </a:p>
      </dgm:t>
    </dgm:pt>
    <dgm:pt modelId="{CAC69B71-A32B-4A41-9D89-70FFAC31AF2D}" type="sibTrans" cxnId="{756F710A-4BF0-4919-AB5F-083400EB8447}">
      <dgm:prSet/>
      <dgm:spPr/>
      <dgm:t>
        <a:bodyPr/>
        <a:lstStyle/>
        <a:p>
          <a:endParaRPr lang="zh-CN" altLang="en-US"/>
        </a:p>
      </dgm:t>
    </dgm:pt>
    <dgm:pt modelId="{41E010FB-3016-4259-9C5D-B1A4A0CE4F6B}">
      <dgm:prSet/>
      <dgm:spPr/>
      <dgm:t>
        <a:bodyPr/>
        <a:lstStyle/>
        <a:p>
          <a:pPr rtl="0"/>
          <a:r>
            <a:rPr lang="zh-CN" smtClean="0"/>
            <a:t>骑自行车</a:t>
          </a:r>
          <a:endParaRPr lang="zh-CN"/>
        </a:p>
      </dgm:t>
    </dgm:pt>
    <dgm:pt modelId="{5783D6FD-26AC-4296-A763-8A2D2F5B635B}" type="parTrans" cxnId="{7FDBAE25-C2F1-42D6-A544-0C3095DEC010}">
      <dgm:prSet/>
      <dgm:spPr/>
      <dgm:t>
        <a:bodyPr/>
        <a:lstStyle/>
        <a:p>
          <a:endParaRPr lang="zh-CN" altLang="en-US"/>
        </a:p>
      </dgm:t>
    </dgm:pt>
    <dgm:pt modelId="{EC96A07F-1BCC-42BB-A089-CC50F21F7F84}" type="sibTrans" cxnId="{7FDBAE25-C2F1-42D6-A544-0C3095DEC010}">
      <dgm:prSet/>
      <dgm:spPr/>
      <dgm:t>
        <a:bodyPr/>
        <a:lstStyle/>
        <a:p>
          <a:endParaRPr lang="zh-CN" altLang="en-US"/>
        </a:p>
      </dgm:t>
    </dgm:pt>
    <dgm:pt modelId="{78CDE141-A86A-43EC-BB47-8A538BAE4D64}">
      <dgm:prSet/>
      <dgm:spPr/>
      <dgm:t>
        <a:bodyPr/>
        <a:lstStyle/>
        <a:p>
          <a:pPr rtl="0"/>
          <a:r>
            <a:rPr lang="zh-CN" smtClean="0"/>
            <a:t>坐公交</a:t>
          </a:r>
          <a:endParaRPr lang="zh-CN"/>
        </a:p>
      </dgm:t>
    </dgm:pt>
    <dgm:pt modelId="{C2196A8F-599F-48B8-8444-98EF97F9C543}" type="parTrans" cxnId="{C1394159-C7BD-48A7-BD96-8E4AF43F7F10}">
      <dgm:prSet/>
      <dgm:spPr/>
      <dgm:t>
        <a:bodyPr/>
        <a:lstStyle/>
        <a:p>
          <a:endParaRPr lang="zh-CN" altLang="en-US"/>
        </a:p>
      </dgm:t>
    </dgm:pt>
    <dgm:pt modelId="{ACB826B4-2517-406F-ADB0-A0CBB8C0A38D}" type="sibTrans" cxnId="{C1394159-C7BD-48A7-BD96-8E4AF43F7F10}">
      <dgm:prSet/>
      <dgm:spPr/>
      <dgm:t>
        <a:bodyPr/>
        <a:lstStyle/>
        <a:p>
          <a:endParaRPr lang="zh-CN" altLang="en-US"/>
        </a:p>
      </dgm:t>
    </dgm:pt>
    <dgm:pt modelId="{18808671-0B8B-4C17-ABFD-32505E45B339}">
      <dgm:prSet/>
      <dgm:spPr/>
      <dgm:t>
        <a:bodyPr/>
        <a:lstStyle/>
        <a:p>
          <a:pPr rtl="0"/>
          <a:r>
            <a:rPr lang="zh-CN" smtClean="0"/>
            <a:t>坐地铁</a:t>
          </a:r>
          <a:endParaRPr lang="zh-CN"/>
        </a:p>
      </dgm:t>
    </dgm:pt>
    <dgm:pt modelId="{97C28677-6F6F-43D4-A40B-839A1E218D09}" type="parTrans" cxnId="{D5AD1BD9-4675-4F15-9675-622D0086B4C2}">
      <dgm:prSet/>
      <dgm:spPr/>
      <dgm:t>
        <a:bodyPr/>
        <a:lstStyle/>
        <a:p>
          <a:endParaRPr lang="zh-CN" altLang="en-US"/>
        </a:p>
      </dgm:t>
    </dgm:pt>
    <dgm:pt modelId="{F1D97B02-F216-4CEB-84A5-0F01BD4C682D}" type="sibTrans" cxnId="{D5AD1BD9-4675-4F15-9675-622D0086B4C2}">
      <dgm:prSet/>
      <dgm:spPr/>
      <dgm:t>
        <a:bodyPr/>
        <a:lstStyle/>
        <a:p>
          <a:endParaRPr lang="zh-CN" altLang="en-US"/>
        </a:p>
      </dgm:t>
    </dgm:pt>
    <dgm:pt modelId="{073FC51B-B273-4FCB-AFCF-8974C79D78CC}">
      <dgm:prSet/>
      <dgm:spPr/>
      <dgm:t>
        <a:bodyPr/>
        <a:lstStyle/>
        <a:p>
          <a:pPr rtl="0"/>
          <a:r>
            <a:rPr lang="zh-CN" smtClean="0"/>
            <a:t>到单位后工作</a:t>
          </a:r>
          <a:endParaRPr lang="zh-CN"/>
        </a:p>
      </dgm:t>
    </dgm:pt>
    <dgm:pt modelId="{5F081AE5-3643-4A96-809B-68F1A1808302}" type="parTrans" cxnId="{2FEF418C-4846-4A2C-994D-02CBFDA12D1C}">
      <dgm:prSet/>
      <dgm:spPr/>
      <dgm:t>
        <a:bodyPr/>
        <a:lstStyle/>
        <a:p>
          <a:endParaRPr lang="zh-CN" altLang="en-US"/>
        </a:p>
      </dgm:t>
    </dgm:pt>
    <dgm:pt modelId="{043B9F8D-51B4-4BA6-8BF6-EE62793CB8D8}" type="sibTrans" cxnId="{2FEF418C-4846-4A2C-994D-02CBFDA12D1C}">
      <dgm:prSet/>
      <dgm:spPr/>
      <dgm:t>
        <a:bodyPr/>
        <a:lstStyle/>
        <a:p>
          <a:endParaRPr lang="zh-CN" altLang="en-US"/>
        </a:p>
      </dgm:t>
    </dgm:pt>
    <dgm:pt modelId="{2BE804B3-F59D-4BE2-9E74-E59CDC7974F4}">
      <dgm:prSet/>
      <dgm:spPr/>
      <dgm:t>
        <a:bodyPr/>
        <a:lstStyle/>
        <a:p>
          <a:pPr rtl="0"/>
          <a:r>
            <a:rPr lang="zh-CN" smtClean="0"/>
            <a:t>上午干活</a:t>
          </a:r>
          <a:endParaRPr lang="zh-CN"/>
        </a:p>
      </dgm:t>
    </dgm:pt>
    <dgm:pt modelId="{55DCEF2E-A935-416B-B4B3-C5101A5A7403}" type="parTrans" cxnId="{D6C7BE5A-62B2-4A6F-A801-3E9CEC7C575F}">
      <dgm:prSet/>
      <dgm:spPr/>
      <dgm:t>
        <a:bodyPr/>
        <a:lstStyle/>
        <a:p>
          <a:endParaRPr lang="zh-CN" altLang="en-US"/>
        </a:p>
      </dgm:t>
    </dgm:pt>
    <dgm:pt modelId="{7C16EBC2-223B-405A-B774-8048CC9D92C4}" type="sibTrans" cxnId="{D6C7BE5A-62B2-4A6F-A801-3E9CEC7C575F}">
      <dgm:prSet/>
      <dgm:spPr/>
      <dgm:t>
        <a:bodyPr/>
        <a:lstStyle/>
        <a:p>
          <a:endParaRPr lang="zh-CN" altLang="en-US"/>
        </a:p>
      </dgm:t>
    </dgm:pt>
    <dgm:pt modelId="{AE2212BF-717F-44B3-AB09-8E60A5AB947A}">
      <dgm:prSet/>
      <dgm:spPr/>
      <dgm:t>
        <a:bodyPr/>
        <a:lstStyle/>
        <a:p>
          <a:pPr rtl="0"/>
          <a:r>
            <a:rPr lang="zh-CN" smtClean="0"/>
            <a:t>中午吃饭</a:t>
          </a:r>
          <a:endParaRPr lang="zh-CN"/>
        </a:p>
      </dgm:t>
    </dgm:pt>
    <dgm:pt modelId="{7C757649-9897-458B-BAEB-EFA090BB9897}" type="parTrans" cxnId="{27FEE9B4-B7EA-4424-AEFD-A9109FE2E3A2}">
      <dgm:prSet/>
      <dgm:spPr/>
      <dgm:t>
        <a:bodyPr/>
        <a:lstStyle/>
        <a:p>
          <a:endParaRPr lang="zh-CN" altLang="en-US"/>
        </a:p>
      </dgm:t>
    </dgm:pt>
    <dgm:pt modelId="{47E72A25-7F89-48DF-A705-5980970F0D62}" type="sibTrans" cxnId="{27FEE9B4-B7EA-4424-AEFD-A9109FE2E3A2}">
      <dgm:prSet/>
      <dgm:spPr/>
      <dgm:t>
        <a:bodyPr/>
        <a:lstStyle/>
        <a:p>
          <a:endParaRPr lang="zh-CN" altLang="en-US"/>
        </a:p>
      </dgm:t>
    </dgm:pt>
    <dgm:pt modelId="{AF5F4624-2F00-47E1-A33C-06EE7EAC245F}">
      <dgm:prSet/>
      <dgm:spPr/>
      <dgm:t>
        <a:bodyPr/>
        <a:lstStyle/>
        <a:p>
          <a:pPr rtl="0"/>
          <a:r>
            <a:rPr lang="zh-CN" smtClean="0"/>
            <a:t>下午再干活</a:t>
          </a:r>
          <a:endParaRPr lang="zh-CN"/>
        </a:p>
      </dgm:t>
    </dgm:pt>
    <dgm:pt modelId="{62040555-2A9D-4659-A6DD-5122DEEB0710}" type="parTrans" cxnId="{8283F9E8-89E2-4227-80FA-86630B69861C}">
      <dgm:prSet/>
      <dgm:spPr/>
      <dgm:t>
        <a:bodyPr/>
        <a:lstStyle/>
        <a:p>
          <a:endParaRPr lang="zh-CN" altLang="en-US"/>
        </a:p>
      </dgm:t>
    </dgm:pt>
    <dgm:pt modelId="{B734A708-9F43-4621-AECE-84DEAB00872C}" type="sibTrans" cxnId="{8283F9E8-89E2-4227-80FA-86630B69861C}">
      <dgm:prSet/>
      <dgm:spPr/>
      <dgm:t>
        <a:bodyPr/>
        <a:lstStyle/>
        <a:p>
          <a:endParaRPr lang="zh-CN" altLang="en-US"/>
        </a:p>
      </dgm:t>
    </dgm:pt>
    <dgm:pt modelId="{FF9B6431-45FC-4808-8473-DB007A0B42CA}" type="pres">
      <dgm:prSet presAssocID="{E37CE8E0-8570-4492-B751-BFFC4CE444F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C23200A0-96D9-48E9-BCD5-4E88AB7231E0}" type="pres">
      <dgm:prSet presAssocID="{E8484546-95C2-47E9-9390-C52721D9C125}" presName="hierRoot1" presStyleCnt="0">
        <dgm:presLayoutVars>
          <dgm:hierBranch val="init"/>
        </dgm:presLayoutVars>
      </dgm:prSet>
      <dgm:spPr/>
    </dgm:pt>
    <dgm:pt modelId="{4516C474-AB36-48E9-BF9E-61B535DF3C42}" type="pres">
      <dgm:prSet presAssocID="{E8484546-95C2-47E9-9390-C52721D9C125}" presName="rootComposite1" presStyleCnt="0"/>
      <dgm:spPr/>
    </dgm:pt>
    <dgm:pt modelId="{C4CD1A2D-3784-4BF3-952A-857E064E4126}" type="pres">
      <dgm:prSet presAssocID="{E8484546-95C2-47E9-9390-C52721D9C125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26A2D3A0-009F-4A6B-86DF-50601C140482}" type="pres">
      <dgm:prSet presAssocID="{E8484546-95C2-47E9-9390-C52721D9C125}" presName="rootConnector1" presStyleLbl="node1" presStyleIdx="0" presStyleCnt="0"/>
      <dgm:spPr/>
      <dgm:t>
        <a:bodyPr/>
        <a:lstStyle/>
        <a:p>
          <a:endParaRPr lang="zh-CN" altLang="en-US"/>
        </a:p>
      </dgm:t>
    </dgm:pt>
    <dgm:pt modelId="{AEA03FAA-D2AD-40B3-AFF0-B038FDBBDF3F}" type="pres">
      <dgm:prSet presAssocID="{E8484546-95C2-47E9-9390-C52721D9C125}" presName="hierChild2" presStyleCnt="0"/>
      <dgm:spPr/>
    </dgm:pt>
    <dgm:pt modelId="{062D06FE-58BB-4FED-8895-FCA67AB5B9A8}" type="pres">
      <dgm:prSet presAssocID="{A0357C27-D76D-48CF-BA53-915D23536E22}" presName="Name37" presStyleLbl="parChTrans1D2" presStyleIdx="0" presStyleCnt="3"/>
      <dgm:spPr/>
      <dgm:t>
        <a:bodyPr/>
        <a:lstStyle/>
        <a:p>
          <a:endParaRPr lang="zh-CN" altLang="en-US"/>
        </a:p>
      </dgm:t>
    </dgm:pt>
    <dgm:pt modelId="{BC076FC4-B21B-404B-9377-CD35E9ED7C46}" type="pres">
      <dgm:prSet presAssocID="{275FB4E9-50CB-4B86-951F-7E0C1D7D8246}" presName="hierRoot2" presStyleCnt="0">
        <dgm:presLayoutVars>
          <dgm:hierBranch val="init"/>
        </dgm:presLayoutVars>
      </dgm:prSet>
      <dgm:spPr/>
    </dgm:pt>
    <dgm:pt modelId="{58358E55-B22A-47DD-BF75-8863E9C6DC9C}" type="pres">
      <dgm:prSet presAssocID="{275FB4E9-50CB-4B86-951F-7E0C1D7D8246}" presName="rootComposite" presStyleCnt="0"/>
      <dgm:spPr/>
    </dgm:pt>
    <dgm:pt modelId="{3CE4CBA1-0E78-4DE8-9F87-C081F86AF6CC}" type="pres">
      <dgm:prSet presAssocID="{275FB4E9-50CB-4B86-951F-7E0C1D7D8246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E9CB641F-F1E7-4A7B-BFD9-E6E1BD1FCFDE}" type="pres">
      <dgm:prSet presAssocID="{275FB4E9-50CB-4B86-951F-7E0C1D7D8246}" presName="rootConnector" presStyleLbl="node2" presStyleIdx="0" presStyleCnt="3"/>
      <dgm:spPr/>
      <dgm:t>
        <a:bodyPr/>
        <a:lstStyle/>
        <a:p>
          <a:endParaRPr lang="zh-CN" altLang="en-US"/>
        </a:p>
      </dgm:t>
    </dgm:pt>
    <dgm:pt modelId="{464E193A-3BCB-4EC1-8D99-0CB7D30FEF2C}" type="pres">
      <dgm:prSet presAssocID="{275FB4E9-50CB-4B86-951F-7E0C1D7D8246}" presName="hierChild4" presStyleCnt="0"/>
      <dgm:spPr/>
    </dgm:pt>
    <dgm:pt modelId="{B083D3B1-68E5-4296-A64C-E9B57116B191}" type="pres">
      <dgm:prSet presAssocID="{DC111F50-15E9-43F3-A035-D5D1E03F4568}" presName="Name37" presStyleLbl="parChTrans1D3" presStyleIdx="0" presStyleCnt="8"/>
      <dgm:spPr/>
      <dgm:t>
        <a:bodyPr/>
        <a:lstStyle/>
        <a:p>
          <a:endParaRPr lang="zh-CN" altLang="en-US"/>
        </a:p>
      </dgm:t>
    </dgm:pt>
    <dgm:pt modelId="{8409E16A-FF82-4316-BA5B-DB88E94881F1}" type="pres">
      <dgm:prSet presAssocID="{EF9EEC03-C1B0-40D5-B324-5C34AB27358B}" presName="hierRoot2" presStyleCnt="0">
        <dgm:presLayoutVars>
          <dgm:hierBranch val="init"/>
        </dgm:presLayoutVars>
      </dgm:prSet>
      <dgm:spPr/>
    </dgm:pt>
    <dgm:pt modelId="{40627E58-2E20-4F05-AF06-76710CC47FCA}" type="pres">
      <dgm:prSet presAssocID="{EF9EEC03-C1B0-40D5-B324-5C34AB27358B}" presName="rootComposite" presStyleCnt="0"/>
      <dgm:spPr/>
    </dgm:pt>
    <dgm:pt modelId="{75CD8580-64FA-4D45-9C38-3CB1CF37CCFE}" type="pres">
      <dgm:prSet presAssocID="{EF9EEC03-C1B0-40D5-B324-5C34AB27358B}" presName="rootText" presStyleLbl="node3" presStyleIdx="0" presStyleCnt="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BC12500B-77ED-4182-B0EF-B479DDD273A2}" type="pres">
      <dgm:prSet presAssocID="{EF9EEC03-C1B0-40D5-B324-5C34AB27358B}" presName="rootConnector" presStyleLbl="node3" presStyleIdx="0" presStyleCnt="8"/>
      <dgm:spPr/>
      <dgm:t>
        <a:bodyPr/>
        <a:lstStyle/>
        <a:p>
          <a:endParaRPr lang="zh-CN" altLang="en-US"/>
        </a:p>
      </dgm:t>
    </dgm:pt>
    <dgm:pt modelId="{4F927E72-E3C9-4ADA-93C0-99BB5198E097}" type="pres">
      <dgm:prSet presAssocID="{EF9EEC03-C1B0-40D5-B324-5C34AB27358B}" presName="hierChild4" presStyleCnt="0"/>
      <dgm:spPr/>
    </dgm:pt>
    <dgm:pt modelId="{3C9FDD4E-2C86-4906-AFC4-DC8E0C62DFC7}" type="pres">
      <dgm:prSet presAssocID="{EF9EEC03-C1B0-40D5-B324-5C34AB27358B}" presName="hierChild5" presStyleCnt="0"/>
      <dgm:spPr/>
    </dgm:pt>
    <dgm:pt modelId="{2F19B8E3-294D-44B4-B3A6-17DE47A0A319}" type="pres">
      <dgm:prSet presAssocID="{3D3FF4EE-9808-4423-BD0D-73B1789DB8E6}" presName="Name37" presStyleLbl="parChTrans1D3" presStyleIdx="1" presStyleCnt="8"/>
      <dgm:spPr/>
      <dgm:t>
        <a:bodyPr/>
        <a:lstStyle/>
        <a:p>
          <a:endParaRPr lang="zh-CN" altLang="en-US"/>
        </a:p>
      </dgm:t>
    </dgm:pt>
    <dgm:pt modelId="{1727B277-8A56-45EE-A1AB-CD5298224978}" type="pres">
      <dgm:prSet presAssocID="{218A5A1A-0AED-4FCD-891C-98FEFFB2D021}" presName="hierRoot2" presStyleCnt="0">
        <dgm:presLayoutVars>
          <dgm:hierBranch val="init"/>
        </dgm:presLayoutVars>
      </dgm:prSet>
      <dgm:spPr/>
    </dgm:pt>
    <dgm:pt modelId="{C6F37872-767C-4EE2-8026-A027F600162D}" type="pres">
      <dgm:prSet presAssocID="{218A5A1A-0AED-4FCD-891C-98FEFFB2D021}" presName="rootComposite" presStyleCnt="0"/>
      <dgm:spPr/>
    </dgm:pt>
    <dgm:pt modelId="{ECB2BA2A-6813-45C8-AF1A-6A1CB7776086}" type="pres">
      <dgm:prSet presAssocID="{218A5A1A-0AED-4FCD-891C-98FEFFB2D021}" presName="rootText" presStyleLbl="node3" presStyleIdx="1" presStyleCnt="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4B404911-9CDA-467C-9375-79EFA7C94F4D}" type="pres">
      <dgm:prSet presAssocID="{218A5A1A-0AED-4FCD-891C-98FEFFB2D021}" presName="rootConnector" presStyleLbl="node3" presStyleIdx="1" presStyleCnt="8"/>
      <dgm:spPr/>
      <dgm:t>
        <a:bodyPr/>
        <a:lstStyle/>
        <a:p>
          <a:endParaRPr lang="zh-CN" altLang="en-US"/>
        </a:p>
      </dgm:t>
    </dgm:pt>
    <dgm:pt modelId="{F3F7B0B7-5E5E-48B5-9CD4-2ADD5B4BFA2A}" type="pres">
      <dgm:prSet presAssocID="{218A5A1A-0AED-4FCD-891C-98FEFFB2D021}" presName="hierChild4" presStyleCnt="0"/>
      <dgm:spPr/>
    </dgm:pt>
    <dgm:pt modelId="{30392F53-0840-47FE-BA40-8F0D7A3AC906}" type="pres">
      <dgm:prSet presAssocID="{218A5A1A-0AED-4FCD-891C-98FEFFB2D021}" presName="hierChild5" presStyleCnt="0"/>
      <dgm:spPr/>
    </dgm:pt>
    <dgm:pt modelId="{8F055CB2-D064-472D-B72A-E9D7FC3EE91E}" type="pres">
      <dgm:prSet presAssocID="{275FB4E9-50CB-4B86-951F-7E0C1D7D8246}" presName="hierChild5" presStyleCnt="0"/>
      <dgm:spPr/>
    </dgm:pt>
    <dgm:pt modelId="{E901331F-31DA-42E5-A0EA-5DBEE2A77FC3}" type="pres">
      <dgm:prSet presAssocID="{B7911A5E-6F50-478C-8EF5-2BE150838A68}" presName="Name37" presStyleLbl="parChTrans1D2" presStyleIdx="1" presStyleCnt="3"/>
      <dgm:spPr/>
      <dgm:t>
        <a:bodyPr/>
        <a:lstStyle/>
        <a:p>
          <a:endParaRPr lang="zh-CN" altLang="en-US"/>
        </a:p>
      </dgm:t>
    </dgm:pt>
    <dgm:pt modelId="{BFE695DA-86B2-4276-BCD0-E51223DD7F93}" type="pres">
      <dgm:prSet presAssocID="{05AF866A-2A92-420B-B52A-2D1DCD63C71C}" presName="hierRoot2" presStyleCnt="0">
        <dgm:presLayoutVars>
          <dgm:hierBranch val="init"/>
        </dgm:presLayoutVars>
      </dgm:prSet>
      <dgm:spPr/>
    </dgm:pt>
    <dgm:pt modelId="{343E0282-47BC-45E3-A0F9-0E41355579CE}" type="pres">
      <dgm:prSet presAssocID="{05AF866A-2A92-420B-B52A-2D1DCD63C71C}" presName="rootComposite" presStyleCnt="0"/>
      <dgm:spPr/>
    </dgm:pt>
    <dgm:pt modelId="{4128D747-B372-4A10-8DAC-78AF8ADBCE63}" type="pres">
      <dgm:prSet presAssocID="{05AF866A-2A92-420B-B52A-2D1DCD63C71C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DC40AC52-B2E0-49FD-A689-C0E93DBAC3C6}" type="pres">
      <dgm:prSet presAssocID="{05AF866A-2A92-420B-B52A-2D1DCD63C71C}" presName="rootConnector" presStyleLbl="node2" presStyleIdx="1" presStyleCnt="3"/>
      <dgm:spPr/>
      <dgm:t>
        <a:bodyPr/>
        <a:lstStyle/>
        <a:p>
          <a:endParaRPr lang="zh-CN" altLang="en-US"/>
        </a:p>
      </dgm:t>
    </dgm:pt>
    <dgm:pt modelId="{3D13F724-9921-4AB1-863C-A3769D8BE7F9}" type="pres">
      <dgm:prSet presAssocID="{05AF866A-2A92-420B-B52A-2D1DCD63C71C}" presName="hierChild4" presStyleCnt="0"/>
      <dgm:spPr/>
    </dgm:pt>
    <dgm:pt modelId="{4AD1389E-E54D-47C5-85D5-C31F72283555}" type="pres">
      <dgm:prSet presAssocID="{5783D6FD-26AC-4296-A763-8A2D2F5B635B}" presName="Name37" presStyleLbl="parChTrans1D3" presStyleIdx="2" presStyleCnt="8"/>
      <dgm:spPr/>
      <dgm:t>
        <a:bodyPr/>
        <a:lstStyle/>
        <a:p>
          <a:endParaRPr lang="zh-CN" altLang="en-US"/>
        </a:p>
      </dgm:t>
    </dgm:pt>
    <dgm:pt modelId="{30751CEC-5236-44E7-AE05-BBB176FD5D7F}" type="pres">
      <dgm:prSet presAssocID="{41E010FB-3016-4259-9C5D-B1A4A0CE4F6B}" presName="hierRoot2" presStyleCnt="0">
        <dgm:presLayoutVars>
          <dgm:hierBranch val="init"/>
        </dgm:presLayoutVars>
      </dgm:prSet>
      <dgm:spPr/>
    </dgm:pt>
    <dgm:pt modelId="{020158D6-941B-41AC-BBF8-EBDC05DF93E3}" type="pres">
      <dgm:prSet presAssocID="{41E010FB-3016-4259-9C5D-B1A4A0CE4F6B}" presName="rootComposite" presStyleCnt="0"/>
      <dgm:spPr/>
    </dgm:pt>
    <dgm:pt modelId="{4A8B8198-4489-4D78-A892-1E827B997CA9}" type="pres">
      <dgm:prSet presAssocID="{41E010FB-3016-4259-9C5D-B1A4A0CE4F6B}" presName="rootText" presStyleLbl="node3" presStyleIdx="2" presStyleCnt="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D2FC079B-2B56-421D-97F5-9045E6CD37A7}" type="pres">
      <dgm:prSet presAssocID="{41E010FB-3016-4259-9C5D-B1A4A0CE4F6B}" presName="rootConnector" presStyleLbl="node3" presStyleIdx="2" presStyleCnt="8"/>
      <dgm:spPr/>
      <dgm:t>
        <a:bodyPr/>
        <a:lstStyle/>
        <a:p>
          <a:endParaRPr lang="zh-CN" altLang="en-US"/>
        </a:p>
      </dgm:t>
    </dgm:pt>
    <dgm:pt modelId="{1A1FAB82-55B4-4D80-BE20-42801AEF5F19}" type="pres">
      <dgm:prSet presAssocID="{41E010FB-3016-4259-9C5D-B1A4A0CE4F6B}" presName="hierChild4" presStyleCnt="0"/>
      <dgm:spPr/>
    </dgm:pt>
    <dgm:pt modelId="{8C00E53A-A468-4284-A5C9-B132614116D0}" type="pres">
      <dgm:prSet presAssocID="{41E010FB-3016-4259-9C5D-B1A4A0CE4F6B}" presName="hierChild5" presStyleCnt="0"/>
      <dgm:spPr/>
    </dgm:pt>
    <dgm:pt modelId="{E100788D-069F-4D17-B0C3-535ECC4EE750}" type="pres">
      <dgm:prSet presAssocID="{C2196A8F-599F-48B8-8444-98EF97F9C543}" presName="Name37" presStyleLbl="parChTrans1D3" presStyleIdx="3" presStyleCnt="8"/>
      <dgm:spPr/>
      <dgm:t>
        <a:bodyPr/>
        <a:lstStyle/>
        <a:p>
          <a:endParaRPr lang="zh-CN" altLang="en-US"/>
        </a:p>
      </dgm:t>
    </dgm:pt>
    <dgm:pt modelId="{9C259C52-FE46-45E2-8E49-F8F2754178BB}" type="pres">
      <dgm:prSet presAssocID="{78CDE141-A86A-43EC-BB47-8A538BAE4D64}" presName="hierRoot2" presStyleCnt="0">
        <dgm:presLayoutVars>
          <dgm:hierBranch val="init"/>
        </dgm:presLayoutVars>
      </dgm:prSet>
      <dgm:spPr/>
    </dgm:pt>
    <dgm:pt modelId="{17AE0749-13B0-4849-9734-7C18A6FE2323}" type="pres">
      <dgm:prSet presAssocID="{78CDE141-A86A-43EC-BB47-8A538BAE4D64}" presName="rootComposite" presStyleCnt="0"/>
      <dgm:spPr/>
    </dgm:pt>
    <dgm:pt modelId="{899220CB-18D4-46BE-9293-ABBA7ABF148F}" type="pres">
      <dgm:prSet presAssocID="{78CDE141-A86A-43EC-BB47-8A538BAE4D64}" presName="rootText" presStyleLbl="node3" presStyleIdx="3" presStyleCnt="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337BEFF4-9313-410F-84B4-8D43A5ED7AAE}" type="pres">
      <dgm:prSet presAssocID="{78CDE141-A86A-43EC-BB47-8A538BAE4D64}" presName="rootConnector" presStyleLbl="node3" presStyleIdx="3" presStyleCnt="8"/>
      <dgm:spPr/>
      <dgm:t>
        <a:bodyPr/>
        <a:lstStyle/>
        <a:p>
          <a:endParaRPr lang="zh-CN" altLang="en-US"/>
        </a:p>
      </dgm:t>
    </dgm:pt>
    <dgm:pt modelId="{24EB0B08-D002-4ACE-90BC-277E493010BF}" type="pres">
      <dgm:prSet presAssocID="{78CDE141-A86A-43EC-BB47-8A538BAE4D64}" presName="hierChild4" presStyleCnt="0"/>
      <dgm:spPr/>
    </dgm:pt>
    <dgm:pt modelId="{1E7B7DAD-ABB2-4CE4-ACD2-7EF72C25BACB}" type="pres">
      <dgm:prSet presAssocID="{78CDE141-A86A-43EC-BB47-8A538BAE4D64}" presName="hierChild5" presStyleCnt="0"/>
      <dgm:spPr/>
    </dgm:pt>
    <dgm:pt modelId="{CA6E81E1-E4CF-4511-8A7E-03CA0FE17720}" type="pres">
      <dgm:prSet presAssocID="{97C28677-6F6F-43D4-A40B-839A1E218D09}" presName="Name37" presStyleLbl="parChTrans1D3" presStyleIdx="4" presStyleCnt="8"/>
      <dgm:spPr/>
      <dgm:t>
        <a:bodyPr/>
        <a:lstStyle/>
        <a:p>
          <a:endParaRPr lang="zh-CN" altLang="en-US"/>
        </a:p>
      </dgm:t>
    </dgm:pt>
    <dgm:pt modelId="{15A9C1C8-0297-418D-A845-62F8BF982C4B}" type="pres">
      <dgm:prSet presAssocID="{18808671-0B8B-4C17-ABFD-32505E45B339}" presName="hierRoot2" presStyleCnt="0">
        <dgm:presLayoutVars>
          <dgm:hierBranch val="init"/>
        </dgm:presLayoutVars>
      </dgm:prSet>
      <dgm:spPr/>
    </dgm:pt>
    <dgm:pt modelId="{CD7340DB-FD28-4899-B1FF-53F5167495E5}" type="pres">
      <dgm:prSet presAssocID="{18808671-0B8B-4C17-ABFD-32505E45B339}" presName="rootComposite" presStyleCnt="0"/>
      <dgm:spPr/>
    </dgm:pt>
    <dgm:pt modelId="{9C8F8432-29B2-4232-849B-22BEF4ADCFDF}" type="pres">
      <dgm:prSet presAssocID="{18808671-0B8B-4C17-ABFD-32505E45B339}" presName="rootText" presStyleLbl="node3" presStyleIdx="4" presStyleCnt="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7E9017D1-D71C-49A4-8692-7007AA1777C3}" type="pres">
      <dgm:prSet presAssocID="{18808671-0B8B-4C17-ABFD-32505E45B339}" presName="rootConnector" presStyleLbl="node3" presStyleIdx="4" presStyleCnt="8"/>
      <dgm:spPr/>
      <dgm:t>
        <a:bodyPr/>
        <a:lstStyle/>
        <a:p>
          <a:endParaRPr lang="zh-CN" altLang="en-US"/>
        </a:p>
      </dgm:t>
    </dgm:pt>
    <dgm:pt modelId="{ADCEF509-5930-4BB7-A6E2-F1590F58540F}" type="pres">
      <dgm:prSet presAssocID="{18808671-0B8B-4C17-ABFD-32505E45B339}" presName="hierChild4" presStyleCnt="0"/>
      <dgm:spPr/>
    </dgm:pt>
    <dgm:pt modelId="{ED3DF6E3-AA7C-40D3-904A-5C909B566C90}" type="pres">
      <dgm:prSet presAssocID="{18808671-0B8B-4C17-ABFD-32505E45B339}" presName="hierChild5" presStyleCnt="0"/>
      <dgm:spPr/>
    </dgm:pt>
    <dgm:pt modelId="{3FFF5E8C-7B2A-4F3A-9969-97AB31BE5CB6}" type="pres">
      <dgm:prSet presAssocID="{05AF866A-2A92-420B-B52A-2D1DCD63C71C}" presName="hierChild5" presStyleCnt="0"/>
      <dgm:spPr/>
    </dgm:pt>
    <dgm:pt modelId="{91573845-2F1D-4D4D-8988-84863E872188}" type="pres">
      <dgm:prSet presAssocID="{5F081AE5-3643-4A96-809B-68F1A1808302}" presName="Name37" presStyleLbl="parChTrans1D2" presStyleIdx="2" presStyleCnt="3"/>
      <dgm:spPr/>
      <dgm:t>
        <a:bodyPr/>
        <a:lstStyle/>
        <a:p>
          <a:endParaRPr lang="zh-CN" altLang="en-US"/>
        </a:p>
      </dgm:t>
    </dgm:pt>
    <dgm:pt modelId="{A922227F-DB2C-4DD4-8B97-F1185E543A8F}" type="pres">
      <dgm:prSet presAssocID="{073FC51B-B273-4FCB-AFCF-8974C79D78CC}" presName="hierRoot2" presStyleCnt="0">
        <dgm:presLayoutVars>
          <dgm:hierBranch val="init"/>
        </dgm:presLayoutVars>
      </dgm:prSet>
      <dgm:spPr/>
    </dgm:pt>
    <dgm:pt modelId="{E3712091-76C2-40E8-99F9-1B12ADD4059D}" type="pres">
      <dgm:prSet presAssocID="{073FC51B-B273-4FCB-AFCF-8974C79D78CC}" presName="rootComposite" presStyleCnt="0"/>
      <dgm:spPr/>
    </dgm:pt>
    <dgm:pt modelId="{FC364F6A-5CA6-48FD-93C1-4C94EB3D75D6}" type="pres">
      <dgm:prSet presAssocID="{073FC51B-B273-4FCB-AFCF-8974C79D78CC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3D3EDFC7-8F65-437B-AE05-196500E281CC}" type="pres">
      <dgm:prSet presAssocID="{073FC51B-B273-4FCB-AFCF-8974C79D78CC}" presName="rootConnector" presStyleLbl="node2" presStyleIdx="2" presStyleCnt="3"/>
      <dgm:spPr/>
      <dgm:t>
        <a:bodyPr/>
        <a:lstStyle/>
        <a:p>
          <a:endParaRPr lang="zh-CN" altLang="en-US"/>
        </a:p>
      </dgm:t>
    </dgm:pt>
    <dgm:pt modelId="{99C48B68-5AB4-4787-8EE2-C8019B011C08}" type="pres">
      <dgm:prSet presAssocID="{073FC51B-B273-4FCB-AFCF-8974C79D78CC}" presName="hierChild4" presStyleCnt="0"/>
      <dgm:spPr/>
    </dgm:pt>
    <dgm:pt modelId="{008D0458-7C93-4BEF-BF03-262CB0B62F19}" type="pres">
      <dgm:prSet presAssocID="{55DCEF2E-A935-416B-B4B3-C5101A5A7403}" presName="Name37" presStyleLbl="parChTrans1D3" presStyleIdx="5" presStyleCnt="8"/>
      <dgm:spPr/>
      <dgm:t>
        <a:bodyPr/>
        <a:lstStyle/>
        <a:p>
          <a:endParaRPr lang="zh-CN" altLang="en-US"/>
        </a:p>
      </dgm:t>
    </dgm:pt>
    <dgm:pt modelId="{73134946-C7D0-4E4C-BD02-EE9F3FB8A779}" type="pres">
      <dgm:prSet presAssocID="{2BE804B3-F59D-4BE2-9E74-E59CDC7974F4}" presName="hierRoot2" presStyleCnt="0">
        <dgm:presLayoutVars>
          <dgm:hierBranch val="init"/>
        </dgm:presLayoutVars>
      </dgm:prSet>
      <dgm:spPr/>
    </dgm:pt>
    <dgm:pt modelId="{94E37275-27EF-4A97-BB24-FD10E4575F3E}" type="pres">
      <dgm:prSet presAssocID="{2BE804B3-F59D-4BE2-9E74-E59CDC7974F4}" presName="rootComposite" presStyleCnt="0"/>
      <dgm:spPr/>
    </dgm:pt>
    <dgm:pt modelId="{0F77850E-1003-4DEB-901B-AC1E497CDB1C}" type="pres">
      <dgm:prSet presAssocID="{2BE804B3-F59D-4BE2-9E74-E59CDC7974F4}" presName="rootText" presStyleLbl="node3" presStyleIdx="5" presStyleCnt="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93116566-BB05-4151-A3E6-0F0A66CBCE59}" type="pres">
      <dgm:prSet presAssocID="{2BE804B3-F59D-4BE2-9E74-E59CDC7974F4}" presName="rootConnector" presStyleLbl="node3" presStyleIdx="5" presStyleCnt="8"/>
      <dgm:spPr/>
      <dgm:t>
        <a:bodyPr/>
        <a:lstStyle/>
        <a:p>
          <a:endParaRPr lang="zh-CN" altLang="en-US"/>
        </a:p>
      </dgm:t>
    </dgm:pt>
    <dgm:pt modelId="{CCBBA5B2-0B1C-4C3B-9DB0-3397A1A2B382}" type="pres">
      <dgm:prSet presAssocID="{2BE804B3-F59D-4BE2-9E74-E59CDC7974F4}" presName="hierChild4" presStyleCnt="0"/>
      <dgm:spPr/>
    </dgm:pt>
    <dgm:pt modelId="{15F548CE-EBAA-4F80-84AE-3DF243AE643E}" type="pres">
      <dgm:prSet presAssocID="{2BE804B3-F59D-4BE2-9E74-E59CDC7974F4}" presName="hierChild5" presStyleCnt="0"/>
      <dgm:spPr/>
    </dgm:pt>
    <dgm:pt modelId="{79D52FC2-C4BC-4653-B111-BBA98096784A}" type="pres">
      <dgm:prSet presAssocID="{7C757649-9897-458B-BAEB-EFA090BB9897}" presName="Name37" presStyleLbl="parChTrans1D3" presStyleIdx="6" presStyleCnt="8"/>
      <dgm:spPr/>
      <dgm:t>
        <a:bodyPr/>
        <a:lstStyle/>
        <a:p>
          <a:endParaRPr lang="zh-CN" altLang="en-US"/>
        </a:p>
      </dgm:t>
    </dgm:pt>
    <dgm:pt modelId="{74D436DD-1454-4810-B684-174038BB0AC4}" type="pres">
      <dgm:prSet presAssocID="{AE2212BF-717F-44B3-AB09-8E60A5AB947A}" presName="hierRoot2" presStyleCnt="0">
        <dgm:presLayoutVars>
          <dgm:hierBranch val="init"/>
        </dgm:presLayoutVars>
      </dgm:prSet>
      <dgm:spPr/>
    </dgm:pt>
    <dgm:pt modelId="{F97B98E1-731A-4D30-BEF4-0E7A567103FA}" type="pres">
      <dgm:prSet presAssocID="{AE2212BF-717F-44B3-AB09-8E60A5AB947A}" presName="rootComposite" presStyleCnt="0"/>
      <dgm:spPr/>
    </dgm:pt>
    <dgm:pt modelId="{24D01BBB-4E8B-4AC4-9CE5-A33B33DDF6D5}" type="pres">
      <dgm:prSet presAssocID="{AE2212BF-717F-44B3-AB09-8E60A5AB947A}" presName="rootText" presStyleLbl="node3" presStyleIdx="6" presStyleCnt="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B3C9D8D1-619B-481A-B980-CD8ACA82A052}" type="pres">
      <dgm:prSet presAssocID="{AE2212BF-717F-44B3-AB09-8E60A5AB947A}" presName="rootConnector" presStyleLbl="node3" presStyleIdx="6" presStyleCnt="8"/>
      <dgm:spPr/>
      <dgm:t>
        <a:bodyPr/>
        <a:lstStyle/>
        <a:p>
          <a:endParaRPr lang="zh-CN" altLang="en-US"/>
        </a:p>
      </dgm:t>
    </dgm:pt>
    <dgm:pt modelId="{27C84BEA-7434-42AE-A67A-A0DC6A59A6EC}" type="pres">
      <dgm:prSet presAssocID="{AE2212BF-717F-44B3-AB09-8E60A5AB947A}" presName="hierChild4" presStyleCnt="0"/>
      <dgm:spPr/>
    </dgm:pt>
    <dgm:pt modelId="{2D7ACE9F-A2C4-45EC-AB32-55B42DB015AF}" type="pres">
      <dgm:prSet presAssocID="{AE2212BF-717F-44B3-AB09-8E60A5AB947A}" presName="hierChild5" presStyleCnt="0"/>
      <dgm:spPr/>
    </dgm:pt>
    <dgm:pt modelId="{ABBDB69F-D575-4C0E-855B-8988E5406FEC}" type="pres">
      <dgm:prSet presAssocID="{62040555-2A9D-4659-A6DD-5122DEEB0710}" presName="Name37" presStyleLbl="parChTrans1D3" presStyleIdx="7" presStyleCnt="8"/>
      <dgm:spPr/>
      <dgm:t>
        <a:bodyPr/>
        <a:lstStyle/>
        <a:p>
          <a:endParaRPr lang="zh-CN" altLang="en-US"/>
        </a:p>
      </dgm:t>
    </dgm:pt>
    <dgm:pt modelId="{E310B857-DF0C-44FB-B600-27C0020C4380}" type="pres">
      <dgm:prSet presAssocID="{AF5F4624-2F00-47E1-A33C-06EE7EAC245F}" presName="hierRoot2" presStyleCnt="0">
        <dgm:presLayoutVars>
          <dgm:hierBranch val="init"/>
        </dgm:presLayoutVars>
      </dgm:prSet>
      <dgm:spPr/>
    </dgm:pt>
    <dgm:pt modelId="{A71BF836-0D60-499D-B926-B2A2AA081ACB}" type="pres">
      <dgm:prSet presAssocID="{AF5F4624-2F00-47E1-A33C-06EE7EAC245F}" presName="rootComposite" presStyleCnt="0"/>
      <dgm:spPr/>
    </dgm:pt>
    <dgm:pt modelId="{16790F77-5A13-40A8-BB2F-0DBC4EDF043D}" type="pres">
      <dgm:prSet presAssocID="{AF5F4624-2F00-47E1-A33C-06EE7EAC245F}" presName="rootText" presStyleLbl="node3" presStyleIdx="7" presStyleCnt="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50EF90D5-9E19-4DCF-BBB5-9F2D00EB1DE9}" type="pres">
      <dgm:prSet presAssocID="{AF5F4624-2F00-47E1-A33C-06EE7EAC245F}" presName="rootConnector" presStyleLbl="node3" presStyleIdx="7" presStyleCnt="8"/>
      <dgm:spPr/>
      <dgm:t>
        <a:bodyPr/>
        <a:lstStyle/>
        <a:p>
          <a:endParaRPr lang="zh-CN" altLang="en-US"/>
        </a:p>
      </dgm:t>
    </dgm:pt>
    <dgm:pt modelId="{19F94E1C-C9B9-427A-9E23-4CD37E9716EE}" type="pres">
      <dgm:prSet presAssocID="{AF5F4624-2F00-47E1-A33C-06EE7EAC245F}" presName="hierChild4" presStyleCnt="0"/>
      <dgm:spPr/>
    </dgm:pt>
    <dgm:pt modelId="{195A56E9-3214-4A94-B94A-EE35AE4691C6}" type="pres">
      <dgm:prSet presAssocID="{AF5F4624-2F00-47E1-A33C-06EE7EAC245F}" presName="hierChild5" presStyleCnt="0"/>
      <dgm:spPr/>
    </dgm:pt>
    <dgm:pt modelId="{D178BDF9-3200-4714-AE5B-87404D5AA1BE}" type="pres">
      <dgm:prSet presAssocID="{073FC51B-B273-4FCB-AFCF-8974C79D78CC}" presName="hierChild5" presStyleCnt="0"/>
      <dgm:spPr/>
    </dgm:pt>
    <dgm:pt modelId="{1005A0E7-1E48-4C0B-BAE5-57981119C66E}" type="pres">
      <dgm:prSet presAssocID="{E8484546-95C2-47E9-9390-C52721D9C125}" presName="hierChild3" presStyleCnt="0"/>
      <dgm:spPr/>
    </dgm:pt>
  </dgm:ptLst>
  <dgm:cxnLst>
    <dgm:cxn modelId="{59928030-C9B6-4F93-AF2A-08AF198D23AE}" type="presOf" srcId="{2BE804B3-F59D-4BE2-9E74-E59CDC7974F4}" destId="{93116566-BB05-4151-A3E6-0F0A66CBCE59}" srcOrd="1" destOrd="0" presId="urn:microsoft.com/office/officeart/2005/8/layout/orgChart1"/>
    <dgm:cxn modelId="{4B039D4F-756D-4D3C-89C4-F5AD33108370}" type="presOf" srcId="{275FB4E9-50CB-4B86-951F-7E0C1D7D8246}" destId="{E9CB641F-F1E7-4A7B-BFD9-E6E1BD1FCFDE}" srcOrd="1" destOrd="0" presId="urn:microsoft.com/office/officeart/2005/8/layout/orgChart1"/>
    <dgm:cxn modelId="{4DDC3357-702D-4543-A55F-7F4570FE22FA}" type="presOf" srcId="{78CDE141-A86A-43EC-BB47-8A538BAE4D64}" destId="{899220CB-18D4-46BE-9293-ABBA7ABF148F}" srcOrd="0" destOrd="0" presId="urn:microsoft.com/office/officeart/2005/8/layout/orgChart1"/>
    <dgm:cxn modelId="{182514C3-8E50-407D-8BA6-43AC347491D4}" type="presOf" srcId="{97C28677-6F6F-43D4-A40B-839A1E218D09}" destId="{CA6E81E1-E4CF-4511-8A7E-03CA0FE17720}" srcOrd="0" destOrd="0" presId="urn:microsoft.com/office/officeart/2005/8/layout/orgChart1"/>
    <dgm:cxn modelId="{7A54D80D-9435-411D-A0C4-8F53478CE642}" srcId="{E37CE8E0-8570-4492-B751-BFFC4CE444F8}" destId="{E8484546-95C2-47E9-9390-C52721D9C125}" srcOrd="0" destOrd="0" parTransId="{DE144168-BFEB-4859-88C5-C78968A2538E}" sibTransId="{57594047-9A5B-404D-9B16-0173A56D3138}"/>
    <dgm:cxn modelId="{4C0B14CC-00BC-4D61-8404-9ED8B025A2B9}" type="presOf" srcId="{275FB4E9-50CB-4B86-951F-7E0C1D7D8246}" destId="{3CE4CBA1-0E78-4DE8-9F87-C081F86AF6CC}" srcOrd="0" destOrd="0" presId="urn:microsoft.com/office/officeart/2005/8/layout/orgChart1"/>
    <dgm:cxn modelId="{BDCFCBCD-424E-4525-824C-E005F1C0FFE4}" srcId="{275FB4E9-50CB-4B86-951F-7E0C1D7D8246}" destId="{218A5A1A-0AED-4FCD-891C-98FEFFB2D021}" srcOrd="1" destOrd="0" parTransId="{3D3FF4EE-9808-4423-BD0D-73B1789DB8E6}" sibTransId="{8066BC09-4E48-4873-A836-C12215A74A4D}"/>
    <dgm:cxn modelId="{A7EC03FA-4D0F-4419-984C-F239394C61FF}" type="presOf" srcId="{AE2212BF-717F-44B3-AB09-8E60A5AB947A}" destId="{24D01BBB-4E8B-4AC4-9CE5-A33B33DDF6D5}" srcOrd="0" destOrd="0" presId="urn:microsoft.com/office/officeart/2005/8/layout/orgChart1"/>
    <dgm:cxn modelId="{FFFC0E41-6887-4083-A8F4-CD6D02D84753}" type="presOf" srcId="{78CDE141-A86A-43EC-BB47-8A538BAE4D64}" destId="{337BEFF4-9313-410F-84B4-8D43A5ED7AAE}" srcOrd="1" destOrd="0" presId="urn:microsoft.com/office/officeart/2005/8/layout/orgChart1"/>
    <dgm:cxn modelId="{CBFC13C3-D9F4-40DD-AFB7-35C310EA0E60}" type="presOf" srcId="{C2196A8F-599F-48B8-8444-98EF97F9C543}" destId="{E100788D-069F-4D17-B0C3-535ECC4EE750}" srcOrd="0" destOrd="0" presId="urn:microsoft.com/office/officeart/2005/8/layout/orgChart1"/>
    <dgm:cxn modelId="{DFE860B6-3654-4C97-82DC-B2812E4E62F6}" type="presOf" srcId="{AE2212BF-717F-44B3-AB09-8E60A5AB947A}" destId="{B3C9D8D1-619B-481A-B980-CD8ACA82A052}" srcOrd="1" destOrd="0" presId="urn:microsoft.com/office/officeart/2005/8/layout/orgChart1"/>
    <dgm:cxn modelId="{A0F5CC56-CA31-47FC-BF07-F5D3A84BCB41}" srcId="{275FB4E9-50CB-4B86-951F-7E0C1D7D8246}" destId="{EF9EEC03-C1B0-40D5-B324-5C34AB27358B}" srcOrd="0" destOrd="0" parTransId="{DC111F50-15E9-43F3-A035-D5D1E03F4568}" sibTransId="{B8227057-EE94-47E5-B5ED-774517BBD5E5}"/>
    <dgm:cxn modelId="{CCD3CEDA-1DFF-49FB-91BC-0A97B96383CE}" type="presOf" srcId="{3D3FF4EE-9808-4423-BD0D-73B1789DB8E6}" destId="{2F19B8E3-294D-44B4-B3A6-17DE47A0A319}" srcOrd="0" destOrd="0" presId="urn:microsoft.com/office/officeart/2005/8/layout/orgChart1"/>
    <dgm:cxn modelId="{8283F9E8-89E2-4227-80FA-86630B69861C}" srcId="{073FC51B-B273-4FCB-AFCF-8974C79D78CC}" destId="{AF5F4624-2F00-47E1-A33C-06EE7EAC245F}" srcOrd="2" destOrd="0" parTransId="{62040555-2A9D-4659-A6DD-5122DEEB0710}" sibTransId="{B734A708-9F43-4621-AECE-84DEAB00872C}"/>
    <dgm:cxn modelId="{BBE4AA8A-E167-4F04-B772-6CD0BD8752BC}" type="presOf" srcId="{7C757649-9897-458B-BAEB-EFA090BB9897}" destId="{79D52FC2-C4BC-4653-B111-BBA98096784A}" srcOrd="0" destOrd="0" presId="urn:microsoft.com/office/officeart/2005/8/layout/orgChart1"/>
    <dgm:cxn modelId="{45B1C332-54D3-400B-865D-13C41688B79A}" type="presOf" srcId="{218A5A1A-0AED-4FCD-891C-98FEFFB2D021}" destId="{4B404911-9CDA-467C-9375-79EFA7C94F4D}" srcOrd="1" destOrd="0" presId="urn:microsoft.com/office/officeart/2005/8/layout/orgChart1"/>
    <dgm:cxn modelId="{C4FFA719-FEF6-4B45-BE43-F44AE656712D}" type="presOf" srcId="{5783D6FD-26AC-4296-A763-8A2D2F5B635B}" destId="{4AD1389E-E54D-47C5-85D5-C31F72283555}" srcOrd="0" destOrd="0" presId="urn:microsoft.com/office/officeart/2005/8/layout/orgChart1"/>
    <dgm:cxn modelId="{1217F261-DB4E-49B8-9C0F-052218B47943}" type="presOf" srcId="{E8484546-95C2-47E9-9390-C52721D9C125}" destId="{26A2D3A0-009F-4A6B-86DF-50601C140482}" srcOrd="1" destOrd="0" presId="urn:microsoft.com/office/officeart/2005/8/layout/orgChart1"/>
    <dgm:cxn modelId="{C775305D-F850-4DCC-967B-F4838D90162E}" type="presOf" srcId="{EF9EEC03-C1B0-40D5-B324-5C34AB27358B}" destId="{BC12500B-77ED-4182-B0EF-B479DDD273A2}" srcOrd="1" destOrd="0" presId="urn:microsoft.com/office/officeart/2005/8/layout/orgChart1"/>
    <dgm:cxn modelId="{1169B95F-92D9-4C43-A22C-D166D8E61BF3}" srcId="{E8484546-95C2-47E9-9390-C52721D9C125}" destId="{275FB4E9-50CB-4B86-951F-7E0C1D7D8246}" srcOrd="0" destOrd="0" parTransId="{A0357C27-D76D-48CF-BA53-915D23536E22}" sibTransId="{BA348454-CD9A-4AC9-8A07-DE7CACBF134C}"/>
    <dgm:cxn modelId="{577A0E93-3E6F-4DFD-A58E-1BF2AA83AFD8}" type="presOf" srcId="{A0357C27-D76D-48CF-BA53-915D23536E22}" destId="{062D06FE-58BB-4FED-8895-FCA67AB5B9A8}" srcOrd="0" destOrd="0" presId="urn:microsoft.com/office/officeart/2005/8/layout/orgChart1"/>
    <dgm:cxn modelId="{81A708AD-0FA8-4264-B614-E4C7BA77068E}" type="presOf" srcId="{E8484546-95C2-47E9-9390-C52721D9C125}" destId="{C4CD1A2D-3784-4BF3-952A-857E064E4126}" srcOrd="0" destOrd="0" presId="urn:microsoft.com/office/officeart/2005/8/layout/orgChart1"/>
    <dgm:cxn modelId="{F48B3F35-316D-4171-8506-AD1832FE0F0F}" type="presOf" srcId="{41E010FB-3016-4259-9C5D-B1A4A0CE4F6B}" destId="{4A8B8198-4489-4D78-A892-1E827B997CA9}" srcOrd="0" destOrd="0" presId="urn:microsoft.com/office/officeart/2005/8/layout/orgChart1"/>
    <dgm:cxn modelId="{93D2BD6C-5311-49F5-A7A6-5B785C4AAF3D}" type="presOf" srcId="{05AF866A-2A92-420B-B52A-2D1DCD63C71C}" destId="{4128D747-B372-4A10-8DAC-78AF8ADBCE63}" srcOrd="0" destOrd="0" presId="urn:microsoft.com/office/officeart/2005/8/layout/orgChart1"/>
    <dgm:cxn modelId="{44FC2C8B-192F-41AE-BB2E-5CAF0AD79BED}" type="presOf" srcId="{5F081AE5-3643-4A96-809B-68F1A1808302}" destId="{91573845-2F1D-4D4D-8988-84863E872188}" srcOrd="0" destOrd="0" presId="urn:microsoft.com/office/officeart/2005/8/layout/orgChart1"/>
    <dgm:cxn modelId="{BD93A7E9-0BF6-4BB1-B02B-CAF135A7F344}" type="presOf" srcId="{55DCEF2E-A935-416B-B4B3-C5101A5A7403}" destId="{008D0458-7C93-4BEF-BF03-262CB0B62F19}" srcOrd="0" destOrd="0" presId="urn:microsoft.com/office/officeart/2005/8/layout/orgChart1"/>
    <dgm:cxn modelId="{6E7A75EC-92A0-44DA-8DA0-D16E4F58E476}" type="presOf" srcId="{EF9EEC03-C1B0-40D5-B324-5C34AB27358B}" destId="{75CD8580-64FA-4D45-9C38-3CB1CF37CCFE}" srcOrd="0" destOrd="0" presId="urn:microsoft.com/office/officeart/2005/8/layout/orgChart1"/>
    <dgm:cxn modelId="{2DF72753-9335-4371-B64F-7E78C31E1535}" type="presOf" srcId="{218A5A1A-0AED-4FCD-891C-98FEFFB2D021}" destId="{ECB2BA2A-6813-45C8-AF1A-6A1CB7776086}" srcOrd="0" destOrd="0" presId="urn:microsoft.com/office/officeart/2005/8/layout/orgChart1"/>
    <dgm:cxn modelId="{F9762C0F-CFF2-4190-9D23-BB680E80F2B2}" type="presOf" srcId="{073FC51B-B273-4FCB-AFCF-8974C79D78CC}" destId="{FC364F6A-5CA6-48FD-93C1-4C94EB3D75D6}" srcOrd="0" destOrd="0" presId="urn:microsoft.com/office/officeart/2005/8/layout/orgChart1"/>
    <dgm:cxn modelId="{FA8FB188-2EA8-4443-B02B-A514B03246F9}" type="presOf" srcId="{DC111F50-15E9-43F3-A035-D5D1E03F4568}" destId="{B083D3B1-68E5-4296-A64C-E9B57116B191}" srcOrd="0" destOrd="0" presId="urn:microsoft.com/office/officeart/2005/8/layout/orgChart1"/>
    <dgm:cxn modelId="{99B15B24-5984-4B79-9140-887BF9FF08C1}" type="presOf" srcId="{41E010FB-3016-4259-9C5D-B1A4A0CE4F6B}" destId="{D2FC079B-2B56-421D-97F5-9045E6CD37A7}" srcOrd="1" destOrd="0" presId="urn:microsoft.com/office/officeart/2005/8/layout/orgChart1"/>
    <dgm:cxn modelId="{31F4716A-84BF-4C9F-B9E6-990D6041644A}" type="presOf" srcId="{05AF866A-2A92-420B-B52A-2D1DCD63C71C}" destId="{DC40AC52-B2E0-49FD-A689-C0E93DBAC3C6}" srcOrd="1" destOrd="0" presId="urn:microsoft.com/office/officeart/2005/8/layout/orgChart1"/>
    <dgm:cxn modelId="{2FEF418C-4846-4A2C-994D-02CBFDA12D1C}" srcId="{E8484546-95C2-47E9-9390-C52721D9C125}" destId="{073FC51B-B273-4FCB-AFCF-8974C79D78CC}" srcOrd="2" destOrd="0" parTransId="{5F081AE5-3643-4A96-809B-68F1A1808302}" sibTransId="{043B9F8D-51B4-4BA6-8BF6-EE62793CB8D8}"/>
    <dgm:cxn modelId="{877866D3-F95F-4005-B0D7-99C267F01348}" type="presOf" srcId="{62040555-2A9D-4659-A6DD-5122DEEB0710}" destId="{ABBDB69F-D575-4C0E-855B-8988E5406FEC}" srcOrd="0" destOrd="0" presId="urn:microsoft.com/office/officeart/2005/8/layout/orgChart1"/>
    <dgm:cxn modelId="{389B5F65-9D34-4A13-9B9E-46619058768F}" type="presOf" srcId="{AF5F4624-2F00-47E1-A33C-06EE7EAC245F}" destId="{16790F77-5A13-40A8-BB2F-0DBC4EDF043D}" srcOrd="0" destOrd="0" presId="urn:microsoft.com/office/officeart/2005/8/layout/orgChart1"/>
    <dgm:cxn modelId="{A8B5BD23-E965-4629-959B-DEDA4A92AB49}" type="presOf" srcId="{E37CE8E0-8570-4492-B751-BFFC4CE444F8}" destId="{FF9B6431-45FC-4808-8473-DB007A0B42CA}" srcOrd="0" destOrd="0" presId="urn:microsoft.com/office/officeart/2005/8/layout/orgChart1"/>
    <dgm:cxn modelId="{BC70980C-1BE7-448C-9038-1D84C9170DCD}" type="presOf" srcId="{AF5F4624-2F00-47E1-A33C-06EE7EAC245F}" destId="{50EF90D5-9E19-4DCF-BBB5-9F2D00EB1DE9}" srcOrd="1" destOrd="0" presId="urn:microsoft.com/office/officeart/2005/8/layout/orgChart1"/>
    <dgm:cxn modelId="{D5AD1BD9-4675-4F15-9675-622D0086B4C2}" srcId="{05AF866A-2A92-420B-B52A-2D1DCD63C71C}" destId="{18808671-0B8B-4C17-ABFD-32505E45B339}" srcOrd="2" destOrd="0" parTransId="{97C28677-6F6F-43D4-A40B-839A1E218D09}" sibTransId="{F1D97B02-F216-4CEB-84A5-0F01BD4C682D}"/>
    <dgm:cxn modelId="{7FDBAE25-C2F1-42D6-A544-0C3095DEC010}" srcId="{05AF866A-2A92-420B-B52A-2D1DCD63C71C}" destId="{41E010FB-3016-4259-9C5D-B1A4A0CE4F6B}" srcOrd="0" destOrd="0" parTransId="{5783D6FD-26AC-4296-A763-8A2D2F5B635B}" sibTransId="{EC96A07F-1BCC-42BB-A089-CC50F21F7F84}"/>
    <dgm:cxn modelId="{89483088-FEC6-4387-9715-916DF2492FC9}" type="presOf" srcId="{073FC51B-B273-4FCB-AFCF-8974C79D78CC}" destId="{3D3EDFC7-8F65-437B-AE05-196500E281CC}" srcOrd="1" destOrd="0" presId="urn:microsoft.com/office/officeart/2005/8/layout/orgChart1"/>
    <dgm:cxn modelId="{27FEE9B4-B7EA-4424-AEFD-A9109FE2E3A2}" srcId="{073FC51B-B273-4FCB-AFCF-8974C79D78CC}" destId="{AE2212BF-717F-44B3-AB09-8E60A5AB947A}" srcOrd="1" destOrd="0" parTransId="{7C757649-9897-458B-BAEB-EFA090BB9897}" sibTransId="{47E72A25-7F89-48DF-A705-5980970F0D62}"/>
    <dgm:cxn modelId="{756F710A-4BF0-4919-AB5F-083400EB8447}" srcId="{E8484546-95C2-47E9-9390-C52721D9C125}" destId="{05AF866A-2A92-420B-B52A-2D1DCD63C71C}" srcOrd="1" destOrd="0" parTransId="{B7911A5E-6F50-478C-8EF5-2BE150838A68}" sibTransId="{CAC69B71-A32B-4A41-9D89-70FFAC31AF2D}"/>
    <dgm:cxn modelId="{EA20EDB7-0820-49E6-ABA4-E641AD88DA87}" type="presOf" srcId="{18808671-0B8B-4C17-ABFD-32505E45B339}" destId="{9C8F8432-29B2-4232-849B-22BEF4ADCFDF}" srcOrd="0" destOrd="0" presId="urn:microsoft.com/office/officeart/2005/8/layout/orgChart1"/>
    <dgm:cxn modelId="{956EEE6B-6247-4E35-B41F-C708633EF555}" type="presOf" srcId="{18808671-0B8B-4C17-ABFD-32505E45B339}" destId="{7E9017D1-D71C-49A4-8692-7007AA1777C3}" srcOrd="1" destOrd="0" presId="urn:microsoft.com/office/officeart/2005/8/layout/orgChart1"/>
    <dgm:cxn modelId="{FCC526D6-59E7-4BE7-B74A-671457FB4F84}" type="presOf" srcId="{B7911A5E-6F50-478C-8EF5-2BE150838A68}" destId="{E901331F-31DA-42E5-A0EA-5DBEE2A77FC3}" srcOrd="0" destOrd="0" presId="urn:microsoft.com/office/officeart/2005/8/layout/orgChart1"/>
    <dgm:cxn modelId="{1F017D86-8DD8-4F5E-897A-88ADA7B925C0}" type="presOf" srcId="{2BE804B3-F59D-4BE2-9E74-E59CDC7974F4}" destId="{0F77850E-1003-4DEB-901B-AC1E497CDB1C}" srcOrd="0" destOrd="0" presId="urn:microsoft.com/office/officeart/2005/8/layout/orgChart1"/>
    <dgm:cxn modelId="{C1394159-C7BD-48A7-BD96-8E4AF43F7F10}" srcId="{05AF866A-2A92-420B-B52A-2D1DCD63C71C}" destId="{78CDE141-A86A-43EC-BB47-8A538BAE4D64}" srcOrd="1" destOrd="0" parTransId="{C2196A8F-599F-48B8-8444-98EF97F9C543}" sibTransId="{ACB826B4-2517-406F-ADB0-A0CBB8C0A38D}"/>
    <dgm:cxn modelId="{D6C7BE5A-62B2-4A6F-A801-3E9CEC7C575F}" srcId="{073FC51B-B273-4FCB-AFCF-8974C79D78CC}" destId="{2BE804B3-F59D-4BE2-9E74-E59CDC7974F4}" srcOrd="0" destOrd="0" parTransId="{55DCEF2E-A935-416B-B4B3-C5101A5A7403}" sibTransId="{7C16EBC2-223B-405A-B774-8048CC9D92C4}"/>
    <dgm:cxn modelId="{08CD0289-BA5E-4320-8AED-A8FC2C7EFEF1}" type="presParOf" srcId="{FF9B6431-45FC-4808-8473-DB007A0B42CA}" destId="{C23200A0-96D9-48E9-BCD5-4E88AB7231E0}" srcOrd="0" destOrd="0" presId="urn:microsoft.com/office/officeart/2005/8/layout/orgChart1"/>
    <dgm:cxn modelId="{33C78766-E722-4ED2-AFF0-202822F8B9FE}" type="presParOf" srcId="{C23200A0-96D9-48E9-BCD5-4E88AB7231E0}" destId="{4516C474-AB36-48E9-BF9E-61B535DF3C42}" srcOrd="0" destOrd="0" presId="urn:microsoft.com/office/officeart/2005/8/layout/orgChart1"/>
    <dgm:cxn modelId="{B22E875F-7B1B-43DF-BB16-A760F4C1274F}" type="presParOf" srcId="{4516C474-AB36-48E9-BF9E-61B535DF3C42}" destId="{C4CD1A2D-3784-4BF3-952A-857E064E4126}" srcOrd="0" destOrd="0" presId="urn:microsoft.com/office/officeart/2005/8/layout/orgChart1"/>
    <dgm:cxn modelId="{A741DF22-DE94-4711-B570-773662E6B450}" type="presParOf" srcId="{4516C474-AB36-48E9-BF9E-61B535DF3C42}" destId="{26A2D3A0-009F-4A6B-86DF-50601C140482}" srcOrd="1" destOrd="0" presId="urn:microsoft.com/office/officeart/2005/8/layout/orgChart1"/>
    <dgm:cxn modelId="{8B7678A6-64E5-4132-B51C-46681BA41336}" type="presParOf" srcId="{C23200A0-96D9-48E9-BCD5-4E88AB7231E0}" destId="{AEA03FAA-D2AD-40B3-AFF0-B038FDBBDF3F}" srcOrd="1" destOrd="0" presId="urn:microsoft.com/office/officeart/2005/8/layout/orgChart1"/>
    <dgm:cxn modelId="{FB09F318-F999-4A45-BD61-18BF98CF4447}" type="presParOf" srcId="{AEA03FAA-D2AD-40B3-AFF0-B038FDBBDF3F}" destId="{062D06FE-58BB-4FED-8895-FCA67AB5B9A8}" srcOrd="0" destOrd="0" presId="urn:microsoft.com/office/officeart/2005/8/layout/orgChart1"/>
    <dgm:cxn modelId="{FF8AD218-7AF6-4C5A-852E-ADA24D32C9DD}" type="presParOf" srcId="{AEA03FAA-D2AD-40B3-AFF0-B038FDBBDF3F}" destId="{BC076FC4-B21B-404B-9377-CD35E9ED7C46}" srcOrd="1" destOrd="0" presId="urn:microsoft.com/office/officeart/2005/8/layout/orgChart1"/>
    <dgm:cxn modelId="{518826BA-7FBF-489E-B01E-A2029C7741FB}" type="presParOf" srcId="{BC076FC4-B21B-404B-9377-CD35E9ED7C46}" destId="{58358E55-B22A-47DD-BF75-8863E9C6DC9C}" srcOrd="0" destOrd="0" presId="urn:microsoft.com/office/officeart/2005/8/layout/orgChart1"/>
    <dgm:cxn modelId="{ABD18BAA-5AF8-46BE-A7BD-A7B1E81FADBD}" type="presParOf" srcId="{58358E55-B22A-47DD-BF75-8863E9C6DC9C}" destId="{3CE4CBA1-0E78-4DE8-9F87-C081F86AF6CC}" srcOrd="0" destOrd="0" presId="urn:microsoft.com/office/officeart/2005/8/layout/orgChart1"/>
    <dgm:cxn modelId="{428997F7-1C8C-4C34-B2DD-019EFBE91AB4}" type="presParOf" srcId="{58358E55-B22A-47DD-BF75-8863E9C6DC9C}" destId="{E9CB641F-F1E7-4A7B-BFD9-E6E1BD1FCFDE}" srcOrd="1" destOrd="0" presId="urn:microsoft.com/office/officeart/2005/8/layout/orgChart1"/>
    <dgm:cxn modelId="{97E44D7B-6A4F-4379-BF58-FC0A76651FE1}" type="presParOf" srcId="{BC076FC4-B21B-404B-9377-CD35E9ED7C46}" destId="{464E193A-3BCB-4EC1-8D99-0CB7D30FEF2C}" srcOrd="1" destOrd="0" presId="urn:microsoft.com/office/officeart/2005/8/layout/orgChart1"/>
    <dgm:cxn modelId="{F0A2E0CD-76EE-4C40-8359-05EB3AD1E2CF}" type="presParOf" srcId="{464E193A-3BCB-4EC1-8D99-0CB7D30FEF2C}" destId="{B083D3B1-68E5-4296-A64C-E9B57116B191}" srcOrd="0" destOrd="0" presId="urn:microsoft.com/office/officeart/2005/8/layout/orgChart1"/>
    <dgm:cxn modelId="{BE461BBA-B197-4B5A-8FD4-ABA5D222475E}" type="presParOf" srcId="{464E193A-3BCB-4EC1-8D99-0CB7D30FEF2C}" destId="{8409E16A-FF82-4316-BA5B-DB88E94881F1}" srcOrd="1" destOrd="0" presId="urn:microsoft.com/office/officeart/2005/8/layout/orgChart1"/>
    <dgm:cxn modelId="{3C4157CE-8F87-45E0-B75E-AA0C38EF944A}" type="presParOf" srcId="{8409E16A-FF82-4316-BA5B-DB88E94881F1}" destId="{40627E58-2E20-4F05-AF06-76710CC47FCA}" srcOrd="0" destOrd="0" presId="urn:microsoft.com/office/officeart/2005/8/layout/orgChart1"/>
    <dgm:cxn modelId="{C8296C8E-284A-4553-B488-D2E3BB861577}" type="presParOf" srcId="{40627E58-2E20-4F05-AF06-76710CC47FCA}" destId="{75CD8580-64FA-4D45-9C38-3CB1CF37CCFE}" srcOrd="0" destOrd="0" presId="urn:microsoft.com/office/officeart/2005/8/layout/orgChart1"/>
    <dgm:cxn modelId="{984EBCC5-1D9B-4FDC-AC4D-C64348223CB4}" type="presParOf" srcId="{40627E58-2E20-4F05-AF06-76710CC47FCA}" destId="{BC12500B-77ED-4182-B0EF-B479DDD273A2}" srcOrd="1" destOrd="0" presId="urn:microsoft.com/office/officeart/2005/8/layout/orgChart1"/>
    <dgm:cxn modelId="{E5248CCE-1425-4090-8012-A82C5B1A634F}" type="presParOf" srcId="{8409E16A-FF82-4316-BA5B-DB88E94881F1}" destId="{4F927E72-E3C9-4ADA-93C0-99BB5198E097}" srcOrd="1" destOrd="0" presId="urn:microsoft.com/office/officeart/2005/8/layout/orgChart1"/>
    <dgm:cxn modelId="{D6372A82-C3B3-4C6D-B209-7DC597CEC110}" type="presParOf" srcId="{8409E16A-FF82-4316-BA5B-DB88E94881F1}" destId="{3C9FDD4E-2C86-4906-AFC4-DC8E0C62DFC7}" srcOrd="2" destOrd="0" presId="urn:microsoft.com/office/officeart/2005/8/layout/orgChart1"/>
    <dgm:cxn modelId="{0A7F48AE-A2EE-4C63-917B-FC917610CFAE}" type="presParOf" srcId="{464E193A-3BCB-4EC1-8D99-0CB7D30FEF2C}" destId="{2F19B8E3-294D-44B4-B3A6-17DE47A0A319}" srcOrd="2" destOrd="0" presId="urn:microsoft.com/office/officeart/2005/8/layout/orgChart1"/>
    <dgm:cxn modelId="{C02E70B7-5DEF-492E-B6B4-807B139A3403}" type="presParOf" srcId="{464E193A-3BCB-4EC1-8D99-0CB7D30FEF2C}" destId="{1727B277-8A56-45EE-A1AB-CD5298224978}" srcOrd="3" destOrd="0" presId="urn:microsoft.com/office/officeart/2005/8/layout/orgChart1"/>
    <dgm:cxn modelId="{64B45B3C-2C2E-433A-ADC0-7EAFC6352536}" type="presParOf" srcId="{1727B277-8A56-45EE-A1AB-CD5298224978}" destId="{C6F37872-767C-4EE2-8026-A027F600162D}" srcOrd="0" destOrd="0" presId="urn:microsoft.com/office/officeart/2005/8/layout/orgChart1"/>
    <dgm:cxn modelId="{7899CFBC-343D-42B1-A27B-FA78D9CF9FCE}" type="presParOf" srcId="{C6F37872-767C-4EE2-8026-A027F600162D}" destId="{ECB2BA2A-6813-45C8-AF1A-6A1CB7776086}" srcOrd="0" destOrd="0" presId="urn:microsoft.com/office/officeart/2005/8/layout/orgChart1"/>
    <dgm:cxn modelId="{F7D6E7BD-9388-4D67-80A3-86A89B88F168}" type="presParOf" srcId="{C6F37872-767C-4EE2-8026-A027F600162D}" destId="{4B404911-9CDA-467C-9375-79EFA7C94F4D}" srcOrd="1" destOrd="0" presId="urn:microsoft.com/office/officeart/2005/8/layout/orgChart1"/>
    <dgm:cxn modelId="{3A58F46C-428D-41FD-AAE9-00FD6D89EFCE}" type="presParOf" srcId="{1727B277-8A56-45EE-A1AB-CD5298224978}" destId="{F3F7B0B7-5E5E-48B5-9CD4-2ADD5B4BFA2A}" srcOrd="1" destOrd="0" presId="urn:microsoft.com/office/officeart/2005/8/layout/orgChart1"/>
    <dgm:cxn modelId="{8C283FC7-A77F-4753-93E6-346C60BE7931}" type="presParOf" srcId="{1727B277-8A56-45EE-A1AB-CD5298224978}" destId="{30392F53-0840-47FE-BA40-8F0D7A3AC906}" srcOrd="2" destOrd="0" presId="urn:microsoft.com/office/officeart/2005/8/layout/orgChart1"/>
    <dgm:cxn modelId="{8716D03C-66A6-4843-B5D3-17E871C70BBA}" type="presParOf" srcId="{BC076FC4-B21B-404B-9377-CD35E9ED7C46}" destId="{8F055CB2-D064-472D-B72A-E9D7FC3EE91E}" srcOrd="2" destOrd="0" presId="urn:microsoft.com/office/officeart/2005/8/layout/orgChart1"/>
    <dgm:cxn modelId="{851ECC1A-842E-420C-B239-3A56A605B4DA}" type="presParOf" srcId="{AEA03FAA-D2AD-40B3-AFF0-B038FDBBDF3F}" destId="{E901331F-31DA-42E5-A0EA-5DBEE2A77FC3}" srcOrd="2" destOrd="0" presId="urn:microsoft.com/office/officeart/2005/8/layout/orgChart1"/>
    <dgm:cxn modelId="{6FD34273-27F3-472A-B165-908B6D3682D6}" type="presParOf" srcId="{AEA03FAA-D2AD-40B3-AFF0-B038FDBBDF3F}" destId="{BFE695DA-86B2-4276-BCD0-E51223DD7F93}" srcOrd="3" destOrd="0" presId="urn:microsoft.com/office/officeart/2005/8/layout/orgChart1"/>
    <dgm:cxn modelId="{A0ED402E-F71E-4375-BE24-ED1B94EF04E9}" type="presParOf" srcId="{BFE695DA-86B2-4276-BCD0-E51223DD7F93}" destId="{343E0282-47BC-45E3-A0F9-0E41355579CE}" srcOrd="0" destOrd="0" presId="urn:microsoft.com/office/officeart/2005/8/layout/orgChart1"/>
    <dgm:cxn modelId="{39E9FB0A-FE42-4CFE-B4DC-7E016663F62F}" type="presParOf" srcId="{343E0282-47BC-45E3-A0F9-0E41355579CE}" destId="{4128D747-B372-4A10-8DAC-78AF8ADBCE63}" srcOrd="0" destOrd="0" presId="urn:microsoft.com/office/officeart/2005/8/layout/orgChart1"/>
    <dgm:cxn modelId="{C28B6EFF-7E1A-4FCC-A4B8-F401C6B3D2FF}" type="presParOf" srcId="{343E0282-47BC-45E3-A0F9-0E41355579CE}" destId="{DC40AC52-B2E0-49FD-A689-C0E93DBAC3C6}" srcOrd="1" destOrd="0" presId="urn:microsoft.com/office/officeart/2005/8/layout/orgChart1"/>
    <dgm:cxn modelId="{EDE1FB06-7BC5-4502-84C1-4CBFEDD2E084}" type="presParOf" srcId="{BFE695DA-86B2-4276-BCD0-E51223DD7F93}" destId="{3D13F724-9921-4AB1-863C-A3769D8BE7F9}" srcOrd="1" destOrd="0" presId="urn:microsoft.com/office/officeart/2005/8/layout/orgChart1"/>
    <dgm:cxn modelId="{CDCE061B-61E1-49CC-94DA-4E2443CB9D83}" type="presParOf" srcId="{3D13F724-9921-4AB1-863C-A3769D8BE7F9}" destId="{4AD1389E-E54D-47C5-85D5-C31F72283555}" srcOrd="0" destOrd="0" presId="urn:microsoft.com/office/officeart/2005/8/layout/orgChart1"/>
    <dgm:cxn modelId="{16468E62-E02E-45A0-B3C9-5146169C7BD7}" type="presParOf" srcId="{3D13F724-9921-4AB1-863C-A3769D8BE7F9}" destId="{30751CEC-5236-44E7-AE05-BBB176FD5D7F}" srcOrd="1" destOrd="0" presId="urn:microsoft.com/office/officeart/2005/8/layout/orgChart1"/>
    <dgm:cxn modelId="{05046612-6EDB-47EA-AC1A-FEBD2021405B}" type="presParOf" srcId="{30751CEC-5236-44E7-AE05-BBB176FD5D7F}" destId="{020158D6-941B-41AC-BBF8-EBDC05DF93E3}" srcOrd="0" destOrd="0" presId="urn:microsoft.com/office/officeart/2005/8/layout/orgChart1"/>
    <dgm:cxn modelId="{489CC697-26FA-4113-B871-81EF78E74FC6}" type="presParOf" srcId="{020158D6-941B-41AC-BBF8-EBDC05DF93E3}" destId="{4A8B8198-4489-4D78-A892-1E827B997CA9}" srcOrd="0" destOrd="0" presId="urn:microsoft.com/office/officeart/2005/8/layout/orgChart1"/>
    <dgm:cxn modelId="{BAF23DC0-8099-4E22-9551-D0B446290BB1}" type="presParOf" srcId="{020158D6-941B-41AC-BBF8-EBDC05DF93E3}" destId="{D2FC079B-2B56-421D-97F5-9045E6CD37A7}" srcOrd="1" destOrd="0" presId="urn:microsoft.com/office/officeart/2005/8/layout/orgChart1"/>
    <dgm:cxn modelId="{3B201928-2DEC-411C-9524-BC2F0E42B2DD}" type="presParOf" srcId="{30751CEC-5236-44E7-AE05-BBB176FD5D7F}" destId="{1A1FAB82-55B4-4D80-BE20-42801AEF5F19}" srcOrd="1" destOrd="0" presId="urn:microsoft.com/office/officeart/2005/8/layout/orgChart1"/>
    <dgm:cxn modelId="{6B2A2AFE-48D1-498E-AC8D-380E7F2EA7A2}" type="presParOf" srcId="{30751CEC-5236-44E7-AE05-BBB176FD5D7F}" destId="{8C00E53A-A468-4284-A5C9-B132614116D0}" srcOrd="2" destOrd="0" presId="urn:microsoft.com/office/officeart/2005/8/layout/orgChart1"/>
    <dgm:cxn modelId="{37998376-AB84-4441-B504-D3BAFAD8170C}" type="presParOf" srcId="{3D13F724-9921-4AB1-863C-A3769D8BE7F9}" destId="{E100788D-069F-4D17-B0C3-535ECC4EE750}" srcOrd="2" destOrd="0" presId="urn:microsoft.com/office/officeart/2005/8/layout/orgChart1"/>
    <dgm:cxn modelId="{78ADAC06-5B97-4DCD-B8FD-CE65F8E3A23E}" type="presParOf" srcId="{3D13F724-9921-4AB1-863C-A3769D8BE7F9}" destId="{9C259C52-FE46-45E2-8E49-F8F2754178BB}" srcOrd="3" destOrd="0" presId="urn:microsoft.com/office/officeart/2005/8/layout/orgChart1"/>
    <dgm:cxn modelId="{C70B1DCA-6A6A-46E7-8B3B-70C90CBF5DA2}" type="presParOf" srcId="{9C259C52-FE46-45E2-8E49-F8F2754178BB}" destId="{17AE0749-13B0-4849-9734-7C18A6FE2323}" srcOrd="0" destOrd="0" presId="urn:microsoft.com/office/officeart/2005/8/layout/orgChart1"/>
    <dgm:cxn modelId="{A9FE6000-AA84-40CB-9BF6-D5451AF3C2CA}" type="presParOf" srcId="{17AE0749-13B0-4849-9734-7C18A6FE2323}" destId="{899220CB-18D4-46BE-9293-ABBA7ABF148F}" srcOrd="0" destOrd="0" presId="urn:microsoft.com/office/officeart/2005/8/layout/orgChart1"/>
    <dgm:cxn modelId="{061575AC-7A15-4361-8F99-54EDDFE9E5AD}" type="presParOf" srcId="{17AE0749-13B0-4849-9734-7C18A6FE2323}" destId="{337BEFF4-9313-410F-84B4-8D43A5ED7AAE}" srcOrd="1" destOrd="0" presId="urn:microsoft.com/office/officeart/2005/8/layout/orgChart1"/>
    <dgm:cxn modelId="{D4547F7D-0169-45D3-A0A2-86C4B5702DF6}" type="presParOf" srcId="{9C259C52-FE46-45E2-8E49-F8F2754178BB}" destId="{24EB0B08-D002-4ACE-90BC-277E493010BF}" srcOrd="1" destOrd="0" presId="urn:microsoft.com/office/officeart/2005/8/layout/orgChart1"/>
    <dgm:cxn modelId="{B320C2B5-868F-4952-91E8-3165D7687BA8}" type="presParOf" srcId="{9C259C52-FE46-45E2-8E49-F8F2754178BB}" destId="{1E7B7DAD-ABB2-4CE4-ACD2-7EF72C25BACB}" srcOrd="2" destOrd="0" presId="urn:microsoft.com/office/officeart/2005/8/layout/orgChart1"/>
    <dgm:cxn modelId="{72BA006C-0A66-4405-9702-4BDBF1511B9F}" type="presParOf" srcId="{3D13F724-9921-4AB1-863C-A3769D8BE7F9}" destId="{CA6E81E1-E4CF-4511-8A7E-03CA0FE17720}" srcOrd="4" destOrd="0" presId="urn:microsoft.com/office/officeart/2005/8/layout/orgChart1"/>
    <dgm:cxn modelId="{A94952A5-B0D9-451D-A185-F4565173CBCC}" type="presParOf" srcId="{3D13F724-9921-4AB1-863C-A3769D8BE7F9}" destId="{15A9C1C8-0297-418D-A845-62F8BF982C4B}" srcOrd="5" destOrd="0" presId="urn:microsoft.com/office/officeart/2005/8/layout/orgChart1"/>
    <dgm:cxn modelId="{56877C71-86B7-4D13-96AC-C47C857C8C9B}" type="presParOf" srcId="{15A9C1C8-0297-418D-A845-62F8BF982C4B}" destId="{CD7340DB-FD28-4899-B1FF-53F5167495E5}" srcOrd="0" destOrd="0" presId="urn:microsoft.com/office/officeart/2005/8/layout/orgChart1"/>
    <dgm:cxn modelId="{67D7E344-553A-49A2-8CF0-1C90D07C4FF4}" type="presParOf" srcId="{CD7340DB-FD28-4899-B1FF-53F5167495E5}" destId="{9C8F8432-29B2-4232-849B-22BEF4ADCFDF}" srcOrd="0" destOrd="0" presId="urn:microsoft.com/office/officeart/2005/8/layout/orgChart1"/>
    <dgm:cxn modelId="{EA70B4B9-0EA9-4604-A35A-5750E30F348E}" type="presParOf" srcId="{CD7340DB-FD28-4899-B1FF-53F5167495E5}" destId="{7E9017D1-D71C-49A4-8692-7007AA1777C3}" srcOrd="1" destOrd="0" presId="urn:microsoft.com/office/officeart/2005/8/layout/orgChart1"/>
    <dgm:cxn modelId="{99BB921E-7E21-4437-9C51-5482B26304EE}" type="presParOf" srcId="{15A9C1C8-0297-418D-A845-62F8BF982C4B}" destId="{ADCEF509-5930-4BB7-A6E2-F1590F58540F}" srcOrd="1" destOrd="0" presId="urn:microsoft.com/office/officeart/2005/8/layout/orgChart1"/>
    <dgm:cxn modelId="{8B857B53-EE89-43DB-9748-87E0CF5B0010}" type="presParOf" srcId="{15A9C1C8-0297-418D-A845-62F8BF982C4B}" destId="{ED3DF6E3-AA7C-40D3-904A-5C909B566C90}" srcOrd="2" destOrd="0" presId="urn:microsoft.com/office/officeart/2005/8/layout/orgChart1"/>
    <dgm:cxn modelId="{A8E8DE8A-00E5-41FF-8365-0DD0B21F98FB}" type="presParOf" srcId="{BFE695DA-86B2-4276-BCD0-E51223DD7F93}" destId="{3FFF5E8C-7B2A-4F3A-9969-97AB31BE5CB6}" srcOrd="2" destOrd="0" presId="urn:microsoft.com/office/officeart/2005/8/layout/orgChart1"/>
    <dgm:cxn modelId="{33B15100-A0EA-4610-B04D-08A1E2C01161}" type="presParOf" srcId="{AEA03FAA-D2AD-40B3-AFF0-B038FDBBDF3F}" destId="{91573845-2F1D-4D4D-8988-84863E872188}" srcOrd="4" destOrd="0" presId="urn:microsoft.com/office/officeart/2005/8/layout/orgChart1"/>
    <dgm:cxn modelId="{F05A8DD4-146D-41BB-861B-DBC180CE470A}" type="presParOf" srcId="{AEA03FAA-D2AD-40B3-AFF0-B038FDBBDF3F}" destId="{A922227F-DB2C-4DD4-8B97-F1185E543A8F}" srcOrd="5" destOrd="0" presId="urn:microsoft.com/office/officeart/2005/8/layout/orgChart1"/>
    <dgm:cxn modelId="{5207DEE6-3B47-4F50-B08E-461A632F4A6D}" type="presParOf" srcId="{A922227F-DB2C-4DD4-8B97-F1185E543A8F}" destId="{E3712091-76C2-40E8-99F9-1B12ADD4059D}" srcOrd="0" destOrd="0" presId="urn:microsoft.com/office/officeart/2005/8/layout/orgChart1"/>
    <dgm:cxn modelId="{F932FDCB-C53A-4E57-9516-D5F994825E17}" type="presParOf" srcId="{E3712091-76C2-40E8-99F9-1B12ADD4059D}" destId="{FC364F6A-5CA6-48FD-93C1-4C94EB3D75D6}" srcOrd="0" destOrd="0" presId="urn:microsoft.com/office/officeart/2005/8/layout/orgChart1"/>
    <dgm:cxn modelId="{FB507DF3-45CA-4152-B687-AF81E3A6E839}" type="presParOf" srcId="{E3712091-76C2-40E8-99F9-1B12ADD4059D}" destId="{3D3EDFC7-8F65-437B-AE05-196500E281CC}" srcOrd="1" destOrd="0" presId="urn:microsoft.com/office/officeart/2005/8/layout/orgChart1"/>
    <dgm:cxn modelId="{3BB0A8D0-F26E-40E0-954C-ABB83A6D5581}" type="presParOf" srcId="{A922227F-DB2C-4DD4-8B97-F1185E543A8F}" destId="{99C48B68-5AB4-4787-8EE2-C8019B011C08}" srcOrd="1" destOrd="0" presId="urn:microsoft.com/office/officeart/2005/8/layout/orgChart1"/>
    <dgm:cxn modelId="{5062975B-798B-4CEF-BB1F-416156E648FA}" type="presParOf" srcId="{99C48B68-5AB4-4787-8EE2-C8019B011C08}" destId="{008D0458-7C93-4BEF-BF03-262CB0B62F19}" srcOrd="0" destOrd="0" presId="urn:microsoft.com/office/officeart/2005/8/layout/orgChart1"/>
    <dgm:cxn modelId="{0327BFF3-DB34-4373-8EF7-583710374440}" type="presParOf" srcId="{99C48B68-5AB4-4787-8EE2-C8019B011C08}" destId="{73134946-C7D0-4E4C-BD02-EE9F3FB8A779}" srcOrd="1" destOrd="0" presId="urn:microsoft.com/office/officeart/2005/8/layout/orgChart1"/>
    <dgm:cxn modelId="{33D3CFBE-789C-4DA0-B983-335522077728}" type="presParOf" srcId="{73134946-C7D0-4E4C-BD02-EE9F3FB8A779}" destId="{94E37275-27EF-4A97-BB24-FD10E4575F3E}" srcOrd="0" destOrd="0" presId="urn:microsoft.com/office/officeart/2005/8/layout/orgChart1"/>
    <dgm:cxn modelId="{7B967072-51F4-42B3-A41E-5534817F7E2F}" type="presParOf" srcId="{94E37275-27EF-4A97-BB24-FD10E4575F3E}" destId="{0F77850E-1003-4DEB-901B-AC1E497CDB1C}" srcOrd="0" destOrd="0" presId="urn:microsoft.com/office/officeart/2005/8/layout/orgChart1"/>
    <dgm:cxn modelId="{FF178ADA-F372-46BD-A3AA-4D9195C2E345}" type="presParOf" srcId="{94E37275-27EF-4A97-BB24-FD10E4575F3E}" destId="{93116566-BB05-4151-A3E6-0F0A66CBCE59}" srcOrd="1" destOrd="0" presId="urn:microsoft.com/office/officeart/2005/8/layout/orgChart1"/>
    <dgm:cxn modelId="{E6749DC4-1236-47A1-A5C7-F97E992FC0D6}" type="presParOf" srcId="{73134946-C7D0-4E4C-BD02-EE9F3FB8A779}" destId="{CCBBA5B2-0B1C-4C3B-9DB0-3397A1A2B382}" srcOrd="1" destOrd="0" presId="urn:microsoft.com/office/officeart/2005/8/layout/orgChart1"/>
    <dgm:cxn modelId="{35A5ABC2-3C73-46DD-823D-8D01AA334014}" type="presParOf" srcId="{73134946-C7D0-4E4C-BD02-EE9F3FB8A779}" destId="{15F548CE-EBAA-4F80-84AE-3DF243AE643E}" srcOrd="2" destOrd="0" presId="urn:microsoft.com/office/officeart/2005/8/layout/orgChart1"/>
    <dgm:cxn modelId="{3B997405-02EC-44C3-80D8-0A38B4C132E0}" type="presParOf" srcId="{99C48B68-5AB4-4787-8EE2-C8019B011C08}" destId="{79D52FC2-C4BC-4653-B111-BBA98096784A}" srcOrd="2" destOrd="0" presId="urn:microsoft.com/office/officeart/2005/8/layout/orgChart1"/>
    <dgm:cxn modelId="{58F5B6ED-9A83-4FAD-8534-C3400F70007E}" type="presParOf" srcId="{99C48B68-5AB4-4787-8EE2-C8019B011C08}" destId="{74D436DD-1454-4810-B684-174038BB0AC4}" srcOrd="3" destOrd="0" presId="urn:microsoft.com/office/officeart/2005/8/layout/orgChart1"/>
    <dgm:cxn modelId="{BC1EF8EC-07F7-4D68-B4BA-8C49CEF8E3A2}" type="presParOf" srcId="{74D436DD-1454-4810-B684-174038BB0AC4}" destId="{F97B98E1-731A-4D30-BEF4-0E7A567103FA}" srcOrd="0" destOrd="0" presId="urn:microsoft.com/office/officeart/2005/8/layout/orgChart1"/>
    <dgm:cxn modelId="{465E9613-D8A1-4461-A0DD-72298E99342B}" type="presParOf" srcId="{F97B98E1-731A-4D30-BEF4-0E7A567103FA}" destId="{24D01BBB-4E8B-4AC4-9CE5-A33B33DDF6D5}" srcOrd="0" destOrd="0" presId="urn:microsoft.com/office/officeart/2005/8/layout/orgChart1"/>
    <dgm:cxn modelId="{8173432E-19BE-4B14-B8C5-AA2AD393FFB6}" type="presParOf" srcId="{F97B98E1-731A-4D30-BEF4-0E7A567103FA}" destId="{B3C9D8D1-619B-481A-B980-CD8ACA82A052}" srcOrd="1" destOrd="0" presId="urn:microsoft.com/office/officeart/2005/8/layout/orgChart1"/>
    <dgm:cxn modelId="{36817F73-59DF-48A3-930A-CC1E12EE5839}" type="presParOf" srcId="{74D436DD-1454-4810-B684-174038BB0AC4}" destId="{27C84BEA-7434-42AE-A67A-A0DC6A59A6EC}" srcOrd="1" destOrd="0" presId="urn:microsoft.com/office/officeart/2005/8/layout/orgChart1"/>
    <dgm:cxn modelId="{3824E8DD-F5A2-421F-931E-79F89F853B69}" type="presParOf" srcId="{74D436DD-1454-4810-B684-174038BB0AC4}" destId="{2D7ACE9F-A2C4-45EC-AB32-55B42DB015AF}" srcOrd="2" destOrd="0" presId="urn:microsoft.com/office/officeart/2005/8/layout/orgChart1"/>
    <dgm:cxn modelId="{370AE44D-F714-4F04-8301-9F487F80D5F0}" type="presParOf" srcId="{99C48B68-5AB4-4787-8EE2-C8019B011C08}" destId="{ABBDB69F-D575-4C0E-855B-8988E5406FEC}" srcOrd="4" destOrd="0" presId="urn:microsoft.com/office/officeart/2005/8/layout/orgChart1"/>
    <dgm:cxn modelId="{DD7FA741-F163-49D0-80C2-F836C545774D}" type="presParOf" srcId="{99C48B68-5AB4-4787-8EE2-C8019B011C08}" destId="{E310B857-DF0C-44FB-B600-27C0020C4380}" srcOrd="5" destOrd="0" presId="urn:microsoft.com/office/officeart/2005/8/layout/orgChart1"/>
    <dgm:cxn modelId="{EE8DC870-EBA3-40C2-884F-DFCEA3B1652D}" type="presParOf" srcId="{E310B857-DF0C-44FB-B600-27C0020C4380}" destId="{A71BF836-0D60-499D-B926-B2A2AA081ACB}" srcOrd="0" destOrd="0" presId="urn:microsoft.com/office/officeart/2005/8/layout/orgChart1"/>
    <dgm:cxn modelId="{3CAEDE6A-3373-4FE4-86F0-7A43282919AE}" type="presParOf" srcId="{A71BF836-0D60-499D-B926-B2A2AA081ACB}" destId="{16790F77-5A13-40A8-BB2F-0DBC4EDF043D}" srcOrd="0" destOrd="0" presId="urn:microsoft.com/office/officeart/2005/8/layout/orgChart1"/>
    <dgm:cxn modelId="{5EC38F8A-7984-4700-A8EB-76410A5B7F1C}" type="presParOf" srcId="{A71BF836-0D60-499D-B926-B2A2AA081ACB}" destId="{50EF90D5-9E19-4DCF-BBB5-9F2D00EB1DE9}" srcOrd="1" destOrd="0" presId="urn:microsoft.com/office/officeart/2005/8/layout/orgChart1"/>
    <dgm:cxn modelId="{31E2EEF2-66D7-48A3-AF99-7121BE849930}" type="presParOf" srcId="{E310B857-DF0C-44FB-B600-27C0020C4380}" destId="{19F94E1C-C9B9-427A-9E23-4CD37E9716EE}" srcOrd="1" destOrd="0" presId="urn:microsoft.com/office/officeart/2005/8/layout/orgChart1"/>
    <dgm:cxn modelId="{31FFFAED-CAEC-47A2-83AF-EFE9569D5ABA}" type="presParOf" srcId="{E310B857-DF0C-44FB-B600-27C0020C4380}" destId="{195A56E9-3214-4A94-B94A-EE35AE4691C6}" srcOrd="2" destOrd="0" presId="urn:microsoft.com/office/officeart/2005/8/layout/orgChart1"/>
    <dgm:cxn modelId="{7C0E0E19-9DF9-4FD6-AF46-3B07AF04B015}" type="presParOf" srcId="{A922227F-DB2C-4DD4-8B97-F1185E543A8F}" destId="{D178BDF9-3200-4714-AE5B-87404D5AA1BE}" srcOrd="2" destOrd="0" presId="urn:microsoft.com/office/officeart/2005/8/layout/orgChart1"/>
    <dgm:cxn modelId="{C964C648-2BE1-4CDB-955C-0604E017EFE7}" type="presParOf" srcId="{C23200A0-96D9-48E9-BCD5-4E88AB7231E0}" destId="{1005A0E7-1E48-4C0B-BAE5-57981119C66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B0C4E3D-35C9-4AE6-9DB4-1FAA58B80078}" type="doc">
      <dgm:prSet loTypeId="urn:microsoft.com/office/officeart/2005/8/layout/vList3" loCatId="list" qsTypeId="urn:microsoft.com/office/officeart/2005/8/quickstyle/simple1" qsCatId="simple" csTypeId="urn:microsoft.com/office/officeart/2005/8/colors/accent4_3" csCatId="accent4" phldr="1"/>
      <dgm:spPr/>
    </dgm:pt>
    <dgm:pt modelId="{22BA47E4-EBE0-4178-9974-64FB658121A3}">
      <dgm:prSet phldrT="[文本]" custT="1"/>
      <dgm:spPr/>
      <dgm:t>
        <a:bodyPr/>
        <a:lstStyle/>
        <a:p>
          <a:pPr>
            <a:lnSpc>
              <a:spcPts val="1400"/>
            </a:lnSpc>
          </a:pPr>
          <a:r>
            <a:rPr lang="zh-CN" altLang="en-US" sz="1800" b="0" i="0" dirty="0" smtClean="0"/>
            <a:t>国家自然科学奖一等奖</a:t>
          </a:r>
          <a:endParaRPr lang="en-US" altLang="zh-CN" sz="1800" b="0" i="0" dirty="0" smtClean="0"/>
        </a:p>
        <a:p>
          <a:pPr>
            <a:lnSpc>
              <a:spcPts val="1400"/>
            </a:lnSpc>
          </a:pPr>
          <a:r>
            <a:rPr lang="zh-CN" altLang="en-US" sz="1800" b="0" i="0" dirty="0" smtClean="0"/>
            <a:t>清华大学物理系薛其坤院士</a:t>
          </a:r>
          <a:endParaRPr lang="en-US" altLang="zh-CN" sz="1800" b="0" i="0" dirty="0" smtClean="0"/>
        </a:p>
        <a:p>
          <a:pPr>
            <a:lnSpc>
              <a:spcPts val="1400"/>
            </a:lnSpc>
          </a:pPr>
          <a:r>
            <a:rPr lang="zh-CN" altLang="en-US" sz="1800" b="0" i="0" dirty="0" smtClean="0"/>
            <a:t>量子反常霍尔效应的实验发现</a:t>
          </a:r>
          <a:endParaRPr lang="zh-CN" altLang="en-US" sz="1800" dirty="0"/>
        </a:p>
      </dgm:t>
    </dgm:pt>
    <dgm:pt modelId="{90BBA6E8-323D-423D-90B7-EBE73808718F}" type="parTrans" cxnId="{111339F7-C683-4ACA-A648-38583C4073F9}">
      <dgm:prSet/>
      <dgm:spPr/>
      <dgm:t>
        <a:bodyPr/>
        <a:lstStyle/>
        <a:p>
          <a:pPr>
            <a:lnSpc>
              <a:spcPts val="1400"/>
            </a:lnSpc>
          </a:pPr>
          <a:endParaRPr lang="zh-CN" altLang="en-US" sz="2800"/>
        </a:p>
      </dgm:t>
    </dgm:pt>
    <dgm:pt modelId="{03F34851-4B33-4373-A038-D00E27932A10}" type="sibTrans" cxnId="{111339F7-C683-4ACA-A648-38583C4073F9}">
      <dgm:prSet/>
      <dgm:spPr/>
      <dgm:t>
        <a:bodyPr/>
        <a:lstStyle/>
        <a:p>
          <a:pPr>
            <a:lnSpc>
              <a:spcPts val="1400"/>
            </a:lnSpc>
          </a:pPr>
          <a:endParaRPr lang="zh-CN" altLang="en-US" sz="2800"/>
        </a:p>
      </dgm:t>
    </dgm:pt>
    <dgm:pt modelId="{AA1595A7-8D65-4C41-8278-A52035AF836C}">
      <dgm:prSet phldrT="[文本]" custT="1"/>
      <dgm:spPr/>
      <dgm:t>
        <a:bodyPr/>
        <a:lstStyle/>
        <a:p>
          <a:pPr>
            <a:lnSpc>
              <a:spcPts val="1400"/>
            </a:lnSpc>
          </a:pPr>
          <a:r>
            <a:rPr lang="zh-CN" altLang="en-US" sz="1800" b="0" i="0" dirty="0" smtClean="0"/>
            <a:t>国家科学技术进步奖一等奖</a:t>
          </a:r>
          <a:endParaRPr lang="en-US" altLang="zh-CN" sz="1800" b="0" i="0" dirty="0" smtClean="0"/>
        </a:p>
        <a:p>
          <a:pPr>
            <a:lnSpc>
              <a:spcPts val="1400"/>
            </a:lnSpc>
          </a:pPr>
          <a:r>
            <a:rPr lang="zh-CN" altLang="en-US" sz="1800" b="0" i="0" dirty="0" smtClean="0"/>
            <a:t>清华大学航院李路明教授</a:t>
          </a:r>
          <a:endParaRPr lang="en-US" altLang="zh-CN" sz="1800" b="0" i="0" dirty="0" smtClean="0"/>
        </a:p>
        <a:p>
          <a:pPr>
            <a:lnSpc>
              <a:spcPts val="1400"/>
            </a:lnSpc>
          </a:pPr>
          <a:r>
            <a:rPr lang="zh-CN" altLang="en-US" sz="1800" b="0" i="0" dirty="0" smtClean="0"/>
            <a:t>脑起搏器关键技术、系统与临床应用</a:t>
          </a:r>
          <a:endParaRPr lang="zh-CN" altLang="en-US" sz="1800" dirty="0"/>
        </a:p>
      </dgm:t>
    </dgm:pt>
    <dgm:pt modelId="{07668148-454D-4E99-B60B-2F2D9C56C72B}" type="parTrans" cxnId="{757B5835-3CF9-4879-BBB4-677748C31B30}">
      <dgm:prSet/>
      <dgm:spPr/>
      <dgm:t>
        <a:bodyPr/>
        <a:lstStyle/>
        <a:p>
          <a:pPr>
            <a:lnSpc>
              <a:spcPts val="1400"/>
            </a:lnSpc>
          </a:pPr>
          <a:endParaRPr lang="zh-CN" altLang="en-US" sz="2800"/>
        </a:p>
      </dgm:t>
    </dgm:pt>
    <dgm:pt modelId="{F0A49163-8C5E-4C88-A8D7-190C03F57111}" type="sibTrans" cxnId="{757B5835-3CF9-4879-BBB4-677748C31B30}">
      <dgm:prSet/>
      <dgm:spPr/>
      <dgm:t>
        <a:bodyPr/>
        <a:lstStyle/>
        <a:p>
          <a:pPr>
            <a:lnSpc>
              <a:spcPts val="1400"/>
            </a:lnSpc>
          </a:pPr>
          <a:endParaRPr lang="zh-CN" altLang="en-US" sz="2800"/>
        </a:p>
      </dgm:t>
    </dgm:pt>
    <dgm:pt modelId="{EF7B4FCC-E130-4C87-8F36-399759A21808}">
      <dgm:prSet phldrT="[文本]" custT="1"/>
      <dgm:spPr/>
      <dgm:t>
        <a:bodyPr/>
        <a:lstStyle/>
        <a:p>
          <a:pPr>
            <a:lnSpc>
              <a:spcPts val="1400"/>
            </a:lnSpc>
          </a:pPr>
          <a:r>
            <a:rPr lang="zh-CN" altLang="en-US" sz="1800" b="0" i="0" dirty="0" smtClean="0"/>
            <a:t>国家科学技术进步奖一等奖</a:t>
          </a:r>
          <a:endParaRPr lang="en-US" altLang="zh-CN" sz="1800" b="0" i="0" dirty="0" smtClean="0"/>
        </a:p>
        <a:p>
          <a:pPr>
            <a:lnSpc>
              <a:spcPts val="1400"/>
            </a:lnSpc>
          </a:pPr>
          <a:r>
            <a:rPr lang="zh-CN" altLang="en-US" sz="1800" b="0" i="0" dirty="0" smtClean="0"/>
            <a:t>清华大学电机系孙宏斌教授</a:t>
          </a:r>
          <a:endParaRPr lang="en-US" altLang="zh-CN" sz="1800" b="0" i="0" dirty="0" smtClean="0"/>
        </a:p>
        <a:p>
          <a:pPr>
            <a:lnSpc>
              <a:spcPts val="1400"/>
            </a:lnSpc>
          </a:pPr>
          <a:r>
            <a:rPr lang="zh-CN" altLang="en-US" sz="1800" b="0" i="0" dirty="0" smtClean="0"/>
            <a:t>复杂电网自律</a:t>
          </a:r>
          <a:r>
            <a:rPr lang="en-US" altLang="zh-CN" sz="1800" b="0" i="0" dirty="0" smtClean="0"/>
            <a:t>-</a:t>
          </a:r>
          <a:r>
            <a:rPr lang="zh-CN" altLang="en-US" sz="1800" b="0" i="0" dirty="0" smtClean="0"/>
            <a:t>协同自动电压控制关键技术、系统研制与工程应用</a:t>
          </a:r>
          <a:endParaRPr lang="zh-CN" altLang="en-US" sz="1800" dirty="0"/>
        </a:p>
      </dgm:t>
    </dgm:pt>
    <dgm:pt modelId="{484DFBD1-7C4B-4482-9C79-33C149ECF01F}" type="parTrans" cxnId="{C04AE500-8823-41A3-957D-DFFFC4626EA3}">
      <dgm:prSet/>
      <dgm:spPr/>
      <dgm:t>
        <a:bodyPr/>
        <a:lstStyle/>
        <a:p>
          <a:pPr>
            <a:lnSpc>
              <a:spcPts val="1400"/>
            </a:lnSpc>
          </a:pPr>
          <a:endParaRPr lang="zh-CN" altLang="en-US" sz="2800"/>
        </a:p>
      </dgm:t>
    </dgm:pt>
    <dgm:pt modelId="{EDF4F2A5-CFD9-4511-840C-28D1BB3209D0}" type="sibTrans" cxnId="{C04AE500-8823-41A3-957D-DFFFC4626EA3}">
      <dgm:prSet/>
      <dgm:spPr/>
      <dgm:t>
        <a:bodyPr/>
        <a:lstStyle/>
        <a:p>
          <a:pPr>
            <a:lnSpc>
              <a:spcPts val="1400"/>
            </a:lnSpc>
          </a:pPr>
          <a:endParaRPr lang="zh-CN" altLang="en-US" sz="2800"/>
        </a:p>
      </dgm:t>
    </dgm:pt>
    <dgm:pt modelId="{5F596A4D-44A0-408B-87E8-F66466030F5D}">
      <dgm:prSet phldrT="[文本]" custT="1"/>
      <dgm:spPr/>
      <dgm:t>
        <a:bodyPr/>
        <a:lstStyle/>
        <a:p>
          <a:pPr>
            <a:lnSpc>
              <a:spcPts val="1400"/>
            </a:lnSpc>
          </a:pPr>
          <a:r>
            <a:rPr lang="zh-CN" altLang="en-US" sz="1800" b="0" i="0" dirty="0" smtClean="0"/>
            <a:t>国家科学技术进步奖一等奖（创新团队）</a:t>
          </a:r>
          <a:endParaRPr lang="en-US" altLang="zh-CN" sz="1800" b="0" i="0" dirty="0" smtClean="0"/>
        </a:p>
        <a:p>
          <a:pPr>
            <a:lnSpc>
              <a:spcPts val="1400"/>
            </a:lnSpc>
          </a:pPr>
          <a:r>
            <a:rPr lang="zh-CN" altLang="en-US" sz="1800" b="0" i="0" dirty="0" smtClean="0"/>
            <a:t>清华大学土水学院聂建国院士和张建民院士</a:t>
          </a:r>
          <a:endParaRPr lang="en-US" altLang="zh-CN" sz="1800" b="0" i="0" dirty="0" smtClean="0"/>
        </a:p>
        <a:p>
          <a:pPr>
            <a:lnSpc>
              <a:spcPts val="1400"/>
            </a:lnSpc>
          </a:pPr>
          <a:r>
            <a:rPr lang="zh-CN" altLang="en-US" sz="1800" b="0" i="0" dirty="0" smtClean="0"/>
            <a:t>清华大学工程结构创新团队</a:t>
          </a:r>
          <a:endParaRPr lang="zh-CN" altLang="en-US" sz="1800" dirty="0"/>
        </a:p>
      </dgm:t>
    </dgm:pt>
    <dgm:pt modelId="{CD355534-D332-40FE-B722-5BB5A76ED551}" type="parTrans" cxnId="{3DC44DE7-0FFC-434F-9F58-2D145A46C559}">
      <dgm:prSet/>
      <dgm:spPr/>
      <dgm:t>
        <a:bodyPr/>
        <a:lstStyle/>
        <a:p>
          <a:pPr>
            <a:lnSpc>
              <a:spcPts val="1400"/>
            </a:lnSpc>
          </a:pPr>
          <a:endParaRPr lang="zh-CN" altLang="en-US" sz="2800"/>
        </a:p>
      </dgm:t>
    </dgm:pt>
    <dgm:pt modelId="{12C82647-9999-448D-B86D-5BF0AD4AEB2C}" type="sibTrans" cxnId="{3DC44DE7-0FFC-434F-9F58-2D145A46C559}">
      <dgm:prSet/>
      <dgm:spPr/>
      <dgm:t>
        <a:bodyPr/>
        <a:lstStyle/>
        <a:p>
          <a:pPr>
            <a:lnSpc>
              <a:spcPts val="1400"/>
            </a:lnSpc>
          </a:pPr>
          <a:endParaRPr lang="zh-CN" altLang="en-US" sz="2800"/>
        </a:p>
      </dgm:t>
    </dgm:pt>
    <dgm:pt modelId="{110F8997-F43E-4DB6-B6D4-3180B3429CF4}" type="pres">
      <dgm:prSet presAssocID="{AB0C4E3D-35C9-4AE6-9DB4-1FAA58B80078}" presName="linearFlow" presStyleCnt="0">
        <dgm:presLayoutVars>
          <dgm:dir/>
          <dgm:resizeHandles val="exact"/>
        </dgm:presLayoutVars>
      </dgm:prSet>
      <dgm:spPr/>
    </dgm:pt>
    <dgm:pt modelId="{F3DA9089-EBB1-4A80-A142-5087F05774D8}" type="pres">
      <dgm:prSet presAssocID="{22BA47E4-EBE0-4178-9974-64FB658121A3}" presName="composite" presStyleCnt="0"/>
      <dgm:spPr/>
    </dgm:pt>
    <dgm:pt modelId="{F8D36F80-1FC9-4457-8632-2CC6458BB83D}" type="pres">
      <dgm:prSet presAssocID="{22BA47E4-EBE0-4178-9974-64FB658121A3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extLst>
        <a:ext uri="{E40237B7-FDA0-4F09-8148-C483321AD2D9}">
          <dgm14:cNvPr xmlns:dgm14="http://schemas.microsoft.com/office/drawing/2010/diagram" id="0" name="" descr="https://gss3.bdstatic.com/-Po3dSag_xI4khGkpoWK1HF6hhy/baike/w%3D268%3Bg%3D0/sign=cae4ba3e544e9258a63481e8a4b9b665/a8ec8a13632762d034c4f6e5a2ec08fa503dc6f6.jpg"/>
        </a:ext>
      </dgm:extLst>
    </dgm:pt>
    <dgm:pt modelId="{FAFF18D7-DAB2-4ADE-B6AC-B88880C6D4E1}" type="pres">
      <dgm:prSet presAssocID="{22BA47E4-EBE0-4178-9974-64FB658121A3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265629F-DA84-4888-9BA5-93BFE573B7A2}" type="pres">
      <dgm:prSet presAssocID="{03F34851-4B33-4373-A038-D00E27932A10}" presName="spacing" presStyleCnt="0"/>
      <dgm:spPr/>
    </dgm:pt>
    <dgm:pt modelId="{A32C5811-D485-48EC-B06E-8FFEBF9AAF51}" type="pres">
      <dgm:prSet presAssocID="{AA1595A7-8D65-4C41-8278-A52035AF836C}" presName="composite" presStyleCnt="0"/>
      <dgm:spPr/>
    </dgm:pt>
    <dgm:pt modelId="{0A2639C6-9B8D-4122-B513-DE040168DDC6}" type="pres">
      <dgm:prSet presAssocID="{AA1595A7-8D65-4C41-8278-A52035AF836C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  <dgm:extLst>
        <a:ext uri="{E40237B7-FDA0-4F09-8148-C483321AD2D9}">
          <dgm14:cNvPr xmlns:dgm14="http://schemas.microsoft.com/office/drawing/2010/diagram" id="0" name="" descr="https://gss2.bdstatic.com/9fo3dSag_xI4khGkpoWK1HF6hhy/baike/w%3D268%3Bg%3D0/sign=cc1a7c23d9b44aed594eb9e28b27e03c/95eef01f3a292df5aafcd37cbf315c6034a8739f.jpg"/>
        </a:ext>
      </dgm:extLst>
    </dgm:pt>
    <dgm:pt modelId="{FBF7781C-EF22-4787-AD38-5D0D82C932BC}" type="pres">
      <dgm:prSet presAssocID="{AA1595A7-8D65-4C41-8278-A52035AF836C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8351E70-028C-4684-9285-BE6DC9828F72}" type="pres">
      <dgm:prSet presAssocID="{F0A49163-8C5E-4C88-A8D7-190C03F57111}" presName="spacing" presStyleCnt="0"/>
      <dgm:spPr/>
    </dgm:pt>
    <dgm:pt modelId="{5E24825F-2676-46AD-9802-E491AEABFAD0}" type="pres">
      <dgm:prSet presAssocID="{EF7B4FCC-E130-4C87-8F36-399759A21808}" presName="composite" presStyleCnt="0"/>
      <dgm:spPr/>
    </dgm:pt>
    <dgm:pt modelId="{EA2B6402-0659-486D-91D1-D429382C50CD}" type="pres">
      <dgm:prSet presAssocID="{EF7B4FCC-E130-4C87-8F36-399759A21808}" presName="imgShp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extLst>
        <a:ext uri="{E40237B7-FDA0-4F09-8148-C483321AD2D9}">
          <dgm14:cNvPr xmlns:dgm14="http://schemas.microsoft.com/office/drawing/2010/diagram" id="0" name="" descr="https://gss2.bdstatic.com/9fo3dSag_xI4khGkpoWK1HF6hhy/baike/w%3D268%3Bg%3D0/sign=918861d6d7c451daf6f60bed8ec6355b/3b87e950352ac65c9a659ffbf1f2b21192138ad2.jpg"/>
        </a:ext>
      </dgm:extLst>
    </dgm:pt>
    <dgm:pt modelId="{CCBB0F85-3070-46B4-AE58-DA3408117F45}" type="pres">
      <dgm:prSet presAssocID="{EF7B4FCC-E130-4C87-8F36-399759A21808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779BC73-2206-449D-9BC8-6E124B7E5D87}" type="pres">
      <dgm:prSet presAssocID="{EDF4F2A5-CFD9-4511-840C-28D1BB3209D0}" presName="spacing" presStyleCnt="0"/>
      <dgm:spPr/>
    </dgm:pt>
    <dgm:pt modelId="{EF64C9FF-F818-4740-9B67-43E2D7968F3F}" type="pres">
      <dgm:prSet presAssocID="{5F596A4D-44A0-408B-87E8-F66466030F5D}" presName="composite" presStyleCnt="0"/>
      <dgm:spPr/>
    </dgm:pt>
    <dgm:pt modelId="{5F68F1F4-B8E6-45FB-B783-7BA049B60B37}" type="pres">
      <dgm:prSet presAssocID="{5F596A4D-44A0-408B-87E8-F66466030F5D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  <dgm:extLst>
        <a:ext uri="{E40237B7-FDA0-4F09-8148-C483321AD2D9}">
          <dgm14:cNvPr xmlns:dgm14="http://schemas.microsoft.com/office/drawing/2010/diagram" id="0" name="" descr="https://gss1.bdstatic.com/9vo3dSag_xI4khGkpoWK1HF6hhy/baike/w%3D268%3Bg%3D0/sign=c0687de2566034a829e2bf87f3282e69/0b7b02087bf40ad13b9433005d2c11dfa8eccee5.jpg"/>
        </a:ext>
      </dgm:extLst>
    </dgm:pt>
    <dgm:pt modelId="{9032D1D4-A974-4E73-A3B7-6007CB1C2CA6}" type="pres">
      <dgm:prSet presAssocID="{5F596A4D-44A0-408B-87E8-F66466030F5D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1C7C40C8-3580-4DB7-A47E-4C0F39757458}" type="presOf" srcId="{AA1595A7-8D65-4C41-8278-A52035AF836C}" destId="{FBF7781C-EF22-4787-AD38-5D0D82C932BC}" srcOrd="0" destOrd="0" presId="urn:microsoft.com/office/officeart/2005/8/layout/vList3"/>
    <dgm:cxn modelId="{2FDF3C79-FD99-44BD-A870-782B17A24101}" type="presOf" srcId="{AB0C4E3D-35C9-4AE6-9DB4-1FAA58B80078}" destId="{110F8997-F43E-4DB6-B6D4-3180B3429CF4}" srcOrd="0" destOrd="0" presId="urn:microsoft.com/office/officeart/2005/8/layout/vList3"/>
    <dgm:cxn modelId="{27B1BF55-34C2-43E4-91E7-728D391B0B18}" type="presOf" srcId="{5F596A4D-44A0-408B-87E8-F66466030F5D}" destId="{9032D1D4-A974-4E73-A3B7-6007CB1C2CA6}" srcOrd="0" destOrd="0" presId="urn:microsoft.com/office/officeart/2005/8/layout/vList3"/>
    <dgm:cxn modelId="{7F97C384-5E59-4BFD-B66A-3FA6AAA73CA6}" type="presOf" srcId="{22BA47E4-EBE0-4178-9974-64FB658121A3}" destId="{FAFF18D7-DAB2-4ADE-B6AC-B88880C6D4E1}" srcOrd="0" destOrd="0" presId="urn:microsoft.com/office/officeart/2005/8/layout/vList3"/>
    <dgm:cxn modelId="{C04AE500-8823-41A3-957D-DFFFC4626EA3}" srcId="{AB0C4E3D-35C9-4AE6-9DB4-1FAA58B80078}" destId="{EF7B4FCC-E130-4C87-8F36-399759A21808}" srcOrd="2" destOrd="0" parTransId="{484DFBD1-7C4B-4482-9C79-33C149ECF01F}" sibTransId="{EDF4F2A5-CFD9-4511-840C-28D1BB3209D0}"/>
    <dgm:cxn modelId="{3DC44DE7-0FFC-434F-9F58-2D145A46C559}" srcId="{AB0C4E3D-35C9-4AE6-9DB4-1FAA58B80078}" destId="{5F596A4D-44A0-408B-87E8-F66466030F5D}" srcOrd="3" destOrd="0" parTransId="{CD355534-D332-40FE-B722-5BB5A76ED551}" sibTransId="{12C82647-9999-448D-B86D-5BF0AD4AEB2C}"/>
    <dgm:cxn modelId="{111339F7-C683-4ACA-A648-38583C4073F9}" srcId="{AB0C4E3D-35C9-4AE6-9DB4-1FAA58B80078}" destId="{22BA47E4-EBE0-4178-9974-64FB658121A3}" srcOrd="0" destOrd="0" parTransId="{90BBA6E8-323D-423D-90B7-EBE73808718F}" sibTransId="{03F34851-4B33-4373-A038-D00E27932A10}"/>
    <dgm:cxn modelId="{0DCEF2BA-934B-40C1-92F9-7FFCF533B5EF}" type="presOf" srcId="{EF7B4FCC-E130-4C87-8F36-399759A21808}" destId="{CCBB0F85-3070-46B4-AE58-DA3408117F45}" srcOrd="0" destOrd="0" presId="urn:microsoft.com/office/officeart/2005/8/layout/vList3"/>
    <dgm:cxn modelId="{757B5835-3CF9-4879-BBB4-677748C31B30}" srcId="{AB0C4E3D-35C9-4AE6-9DB4-1FAA58B80078}" destId="{AA1595A7-8D65-4C41-8278-A52035AF836C}" srcOrd="1" destOrd="0" parTransId="{07668148-454D-4E99-B60B-2F2D9C56C72B}" sibTransId="{F0A49163-8C5E-4C88-A8D7-190C03F57111}"/>
    <dgm:cxn modelId="{D1F012D3-FB09-4196-AB25-5C1970D08678}" type="presParOf" srcId="{110F8997-F43E-4DB6-B6D4-3180B3429CF4}" destId="{F3DA9089-EBB1-4A80-A142-5087F05774D8}" srcOrd="0" destOrd="0" presId="urn:microsoft.com/office/officeart/2005/8/layout/vList3"/>
    <dgm:cxn modelId="{9B2D3C0B-AA4C-4120-BAEE-9AC5CB5BCD17}" type="presParOf" srcId="{F3DA9089-EBB1-4A80-A142-5087F05774D8}" destId="{F8D36F80-1FC9-4457-8632-2CC6458BB83D}" srcOrd="0" destOrd="0" presId="urn:microsoft.com/office/officeart/2005/8/layout/vList3"/>
    <dgm:cxn modelId="{94F664CC-5A30-4352-9988-419B67400E5B}" type="presParOf" srcId="{F3DA9089-EBB1-4A80-A142-5087F05774D8}" destId="{FAFF18D7-DAB2-4ADE-B6AC-B88880C6D4E1}" srcOrd="1" destOrd="0" presId="urn:microsoft.com/office/officeart/2005/8/layout/vList3"/>
    <dgm:cxn modelId="{344CA7CE-2C5E-4983-BE37-7A1B5AFAE8AE}" type="presParOf" srcId="{110F8997-F43E-4DB6-B6D4-3180B3429CF4}" destId="{B265629F-DA84-4888-9BA5-93BFE573B7A2}" srcOrd="1" destOrd="0" presId="urn:microsoft.com/office/officeart/2005/8/layout/vList3"/>
    <dgm:cxn modelId="{7EDA975B-92C9-4B66-ACED-97FF89A77706}" type="presParOf" srcId="{110F8997-F43E-4DB6-B6D4-3180B3429CF4}" destId="{A32C5811-D485-48EC-B06E-8FFEBF9AAF51}" srcOrd="2" destOrd="0" presId="urn:microsoft.com/office/officeart/2005/8/layout/vList3"/>
    <dgm:cxn modelId="{3D6F31A3-30AA-4CF1-9962-B6DA612B4582}" type="presParOf" srcId="{A32C5811-D485-48EC-B06E-8FFEBF9AAF51}" destId="{0A2639C6-9B8D-4122-B513-DE040168DDC6}" srcOrd="0" destOrd="0" presId="urn:microsoft.com/office/officeart/2005/8/layout/vList3"/>
    <dgm:cxn modelId="{D1B8D68A-35AD-4B26-83CE-DB48EA9784E4}" type="presParOf" srcId="{A32C5811-D485-48EC-B06E-8FFEBF9AAF51}" destId="{FBF7781C-EF22-4787-AD38-5D0D82C932BC}" srcOrd="1" destOrd="0" presId="urn:microsoft.com/office/officeart/2005/8/layout/vList3"/>
    <dgm:cxn modelId="{C745B404-51A8-41B9-8254-1B1B8F8EFAE7}" type="presParOf" srcId="{110F8997-F43E-4DB6-B6D4-3180B3429CF4}" destId="{98351E70-028C-4684-9285-BE6DC9828F72}" srcOrd="3" destOrd="0" presId="urn:microsoft.com/office/officeart/2005/8/layout/vList3"/>
    <dgm:cxn modelId="{57B458CF-D0ED-4FAD-BC62-D770ABC78A1A}" type="presParOf" srcId="{110F8997-F43E-4DB6-B6D4-3180B3429CF4}" destId="{5E24825F-2676-46AD-9802-E491AEABFAD0}" srcOrd="4" destOrd="0" presId="urn:microsoft.com/office/officeart/2005/8/layout/vList3"/>
    <dgm:cxn modelId="{19B711D7-2ED0-4240-AFA9-FBD6FE199DF7}" type="presParOf" srcId="{5E24825F-2676-46AD-9802-E491AEABFAD0}" destId="{EA2B6402-0659-486D-91D1-D429382C50CD}" srcOrd="0" destOrd="0" presId="urn:microsoft.com/office/officeart/2005/8/layout/vList3"/>
    <dgm:cxn modelId="{4B35D45F-807F-4DF2-815E-B8DEC5B7AEE4}" type="presParOf" srcId="{5E24825F-2676-46AD-9802-E491AEABFAD0}" destId="{CCBB0F85-3070-46B4-AE58-DA3408117F45}" srcOrd="1" destOrd="0" presId="urn:microsoft.com/office/officeart/2005/8/layout/vList3"/>
    <dgm:cxn modelId="{F8D983A4-916C-443F-BE64-562AF583A604}" type="presParOf" srcId="{110F8997-F43E-4DB6-B6D4-3180B3429CF4}" destId="{E779BC73-2206-449D-9BC8-6E124B7E5D87}" srcOrd="5" destOrd="0" presId="urn:microsoft.com/office/officeart/2005/8/layout/vList3"/>
    <dgm:cxn modelId="{5A3A24D5-07AC-466E-B2F0-D22363D61F11}" type="presParOf" srcId="{110F8997-F43E-4DB6-B6D4-3180B3429CF4}" destId="{EF64C9FF-F818-4740-9B67-43E2D7968F3F}" srcOrd="6" destOrd="0" presId="urn:microsoft.com/office/officeart/2005/8/layout/vList3"/>
    <dgm:cxn modelId="{7C9D9576-F664-4739-AB80-15B419796043}" type="presParOf" srcId="{EF64C9FF-F818-4740-9B67-43E2D7968F3F}" destId="{5F68F1F4-B8E6-45FB-B783-7BA049B60B37}" srcOrd="0" destOrd="0" presId="urn:microsoft.com/office/officeart/2005/8/layout/vList3"/>
    <dgm:cxn modelId="{A187863A-5B5F-4878-80A6-9E0432F951F4}" type="presParOf" srcId="{EF64C9FF-F818-4740-9B67-43E2D7968F3F}" destId="{9032D1D4-A974-4E73-A3B7-6007CB1C2CA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0D8753-B2AD-4F4A-BDC9-D5E059205371}">
      <dsp:nvSpPr>
        <dsp:cNvPr id="0" name=""/>
        <dsp:cNvSpPr/>
      </dsp:nvSpPr>
      <dsp:spPr>
        <a:xfrm rot="16200000">
          <a:off x="-1099970" y="1105771"/>
          <a:ext cx="4247317" cy="2035773"/>
        </a:xfrm>
        <a:prstGeom prst="flowChartManualOperation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1</a:t>
          </a:r>
          <a:r>
            <a:rPr lang="zh-CN" sz="2400" kern="1200" dirty="0" smtClean="0"/>
            <a:t>、选题的背景和来源</a:t>
          </a:r>
          <a:endParaRPr lang="zh-CN" sz="2400" kern="1200" dirty="0"/>
        </a:p>
      </dsp:txBody>
      <dsp:txXfrm rot="5400000">
        <a:off x="5802" y="849462"/>
        <a:ext cx="2035773" cy="2548391"/>
      </dsp:txXfrm>
    </dsp:sp>
    <dsp:sp modelId="{2C6D3FED-27FD-4551-9C7F-F1BEBBFB8905}">
      <dsp:nvSpPr>
        <dsp:cNvPr id="0" name=""/>
        <dsp:cNvSpPr/>
      </dsp:nvSpPr>
      <dsp:spPr>
        <a:xfrm rot="16200000">
          <a:off x="1088485" y="1105771"/>
          <a:ext cx="4247317" cy="2035773"/>
        </a:xfrm>
        <a:prstGeom prst="flowChartManualOperation">
          <a:avLst/>
        </a:prstGeom>
        <a:solidFill>
          <a:schemeClr val="accent4">
            <a:shade val="80000"/>
            <a:hueOff val="-44139"/>
            <a:satOff val="-1091"/>
            <a:lumOff val="62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/>
            <a:t>2</a:t>
          </a:r>
          <a:r>
            <a:rPr lang="zh-CN" sz="2400" kern="1200" smtClean="0"/>
            <a:t>、国内外研究的现状</a:t>
          </a:r>
          <a:endParaRPr lang="zh-CN" sz="2400" kern="1200"/>
        </a:p>
      </dsp:txBody>
      <dsp:txXfrm rot="5400000">
        <a:off x="2194257" y="849462"/>
        <a:ext cx="2035773" cy="2548391"/>
      </dsp:txXfrm>
    </dsp:sp>
    <dsp:sp modelId="{A2C00265-A2C2-4A62-9917-4CCB870B9456}">
      <dsp:nvSpPr>
        <dsp:cNvPr id="0" name=""/>
        <dsp:cNvSpPr/>
      </dsp:nvSpPr>
      <dsp:spPr>
        <a:xfrm rot="16200000">
          <a:off x="3276941" y="1105771"/>
          <a:ext cx="4247317" cy="2035773"/>
        </a:xfrm>
        <a:prstGeom prst="flowChartManualOperation">
          <a:avLst/>
        </a:prstGeom>
        <a:solidFill>
          <a:schemeClr val="accent4">
            <a:shade val="80000"/>
            <a:hueOff val="-88279"/>
            <a:satOff val="-2183"/>
            <a:lumOff val="124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/>
            <a:t>3</a:t>
          </a:r>
          <a:r>
            <a:rPr lang="zh-CN" sz="2400" kern="1200" smtClean="0"/>
            <a:t>、研究的方法和思路</a:t>
          </a:r>
          <a:endParaRPr lang="zh-CN" sz="2400" kern="1200"/>
        </a:p>
      </dsp:txBody>
      <dsp:txXfrm rot="5400000">
        <a:off x="4382713" y="849462"/>
        <a:ext cx="2035773" cy="2548391"/>
      </dsp:txXfrm>
    </dsp:sp>
    <dsp:sp modelId="{6292B4AB-3E3A-43CB-A648-1CB6B5BD2980}">
      <dsp:nvSpPr>
        <dsp:cNvPr id="0" name=""/>
        <dsp:cNvSpPr/>
      </dsp:nvSpPr>
      <dsp:spPr>
        <a:xfrm rot="16200000">
          <a:off x="5465397" y="1105771"/>
          <a:ext cx="4247317" cy="2035773"/>
        </a:xfrm>
        <a:prstGeom prst="flowChartManualOperation">
          <a:avLst/>
        </a:prstGeom>
        <a:solidFill>
          <a:schemeClr val="accent4">
            <a:shade val="80000"/>
            <a:hueOff val="-132418"/>
            <a:satOff val="-3274"/>
            <a:lumOff val="187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/>
            <a:t>4</a:t>
          </a:r>
          <a:r>
            <a:rPr lang="zh-CN" sz="2400" kern="1200" smtClean="0"/>
            <a:t>、研究的成果及应用</a:t>
          </a:r>
          <a:endParaRPr lang="zh-CN" sz="2400" kern="1200"/>
        </a:p>
      </dsp:txBody>
      <dsp:txXfrm rot="5400000">
        <a:off x="6571169" y="849462"/>
        <a:ext cx="2035773" cy="2548391"/>
      </dsp:txXfrm>
    </dsp:sp>
    <dsp:sp modelId="{523DD95C-6843-4493-A32E-6D88444CF105}">
      <dsp:nvSpPr>
        <dsp:cNvPr id="0" name=""/>
        <dsp:cNvSpPr/>
      </dsp:nvSpPr>
      <dsp:spPr>
        <a:xfrm rot="16200000">
          <a:off x="7653853" y="1105771"/>
          <a:ext cx="4247317" cy="2035773"/>
        </a:xfrm>
        <a:prstGeom prst="flowChartManualOperation">
          <a:avLst/>
        </a:prstGeom>
        <a:solidFill>
          <a:schemeClr val="accent4">
            <a:shade val="80000"/>
            <a:hueOff val="-176558"/>
            <a:satOff val="-4365"/>
            <a:lumOff val="249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/>
            <a:t>5</a:t>
          </a:r>
          <a:r>
            <a:rPr lang="zh-CN" sz="2400" kern="1200" smtClean="0"/>
            <a:t>、毕业论文总结及鸣谢</a:t>
          </a:r>
          <a:endParaRPr lang="zh-CN" sz="2400" kern="1200"/>
        </a:p>
      </dsp:txBody>
      <dsp:txXfrm rot="5400000">
        <a:off x="8759625" y="849462"/>
        <a:ext cx="2035773" cy="25483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BDB69F-D575-4C0E-855B-8988E5406FEC}">
      <dsp:nvSpPr>
        <dsp:cNvPr id="0" name=""/>
        <dsp:cNvSpPr/>
      </dsp:nvSpPr>
      <dsp:spPr>
        <a:xfrm>
          <a:off x="5713753" y="1826429"/>
          <a:ext cx="226255" cy="28357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35736"/>
              </a:lnTo>
              <a:lnTo>
                <a:pt x="226255" y="2835736"/>
              </a:lnTo>
            </a:path>
          </a:pathLst>
        </a:custGeom>
        <a:noFill/>
        <a:ln w="254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D52FC2-C4BC-4653-B111-BBA98096784A}">
      <dsp:nvSpPr>
        <dsp:cNvPr id="0" name=""/>
        <dsp:cNvSpPr/>
      </dsp:nvSpPr>
      <dsp:spPr>
        <a:xfrm>
          <a:off x="5713753" y="1826429"/>
          <a:ext cx="226255" cy="17647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4793"/>
              </a:lnTo>
              <a:lnTo>
                <a:pt x="226255" y="1764793"/>
              </a:lnTo>
            </a:path>
          </a:pathLst>
        </a:custGeom>
        <a:noFill/>
        <a:ln w="254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8D0458-7C93-4BEF-BF03-262CB0B62F19}">
      <dsp:nvSpPr>
        <dsp:cNvPr id="0" name=""/>
        <dsp:cNvSpPr/>
      </dsp:nvSpPr>
      <dsp:spPr>
        <a:xfrm>
          <a:off x="5713753" y="1826429"/>
          <a:ext cx="226255" cy="6938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3850"/>
              </a:lnTo>
              <a:lnTo>
                <a:pt x="226255" y="693850"/>
              </a:lnTo>
            </a:path>
          </a:pathLst>
        </a:custGeom>
        <a:noFill/>
        <a:ln w="254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573845-2F1D-4D4D-8988-84863E872188}">
      <dsp:nvSpPr>
        <dsp:cNvPr id="0" name=""/>
        <dsp:cNvSpPr/>
      </dsp:nvSpPr>
      <dsp:spPr>
        <a:xfrm>
          <a:off x="4491973" y="755486"/>
          <a:ext cx="1825128" cy="3167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378"/>
              </a:lnTo>
              <a:lnTo>
                <a:pt x="1825128" y="158378"/>
              </a:lnTo>
              <a:lnTo>
                <a:pt x="1825128" y="316757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6E81E1-E4CF-4511-8A7E-03CA0FE17720}">
      <dsp:nvSpPr>
        <dsp:cNvPr id="0" name=""/>
        <dsp:cNvSpPr/>
      </dsp:nvSpPr>
      <dsp:spPr>
        <a:xfrm>
          <a:off x="3888625" y="1826429"/>
          <a:ext cx="226255" cy="28357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35736"/>
              </a:lnTo>
              <a:lnTo>
                <a:pt x="226255" y="2835736"/>
              </a:lnTo>
            </a:path>
          </a:pathLst>
        </a:custGeom>
        <a:noFill/>
        <a:ln w="254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00788D-069F-4D17-B0C3-535ECC4EE750}">
      <dsp:nvSpPr>
        <dsp:cNvPr id="0" name=""/>
        <dsp:cNvSpPr/>
      </dsp:nvSpPr>
      <dsp:spPr>
        <a:xfrm>
          <a:off x="3888625" y="1826429"/>
          <a:ext cx="226255" cy="17647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4793"/>
              </a:lnTo>
              <a:lnTo>
                <a:pt x="226255" y="1764793"/>
              </a:lnTo>
            </a:path>
          </a:pathLst>
        </a:custGeom>
        <a:noFill/>
        <a:ln w="254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D1389E-E54D-47C5-85D5-C31F72283555}">
      <dsp:nvSpPr>
        <dsp:cNvPr id="0" name=""/>
        <dsp:cNvSpPr/>
      </dsp:nvSpPr>
      <dsp:spPr>
        <a:xfrm>
          <a:off x="3888625" y="1826429"/>
          <a:ext cx="226255" cy="6938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3850"/>
              </a:lnTo>
              <a:lnTo>
                <a:pt x="226255" y="693850"/>
              </a:lnTo>
            </a:path>
          </a:pathLst>
        </a:custGeom>
        <a:noFill/>
        <a:ln w="254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01331F-31DA-42E5-A0EA-5DBEE2A77FC3}">
      <dsp:nvSpPr>
        <dsp:cNvPr id="0" name=""/>
        <dsp:cNvSpPr/>
      </dsp:nvSpPr>
      <dsp:spPr>
        <a:xfrm>
          <a:off x="4446253" y="755486"/>
          <a:ext cx="91440" cy="3167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6757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19B8E3-294D-44B4-B3A6-17DE47A0A319}">
      <dsp:nvSpPr>
        <dsp:cNvPr id="0" name=""/>
        <dsp:cNvSpPr/>
      </dsp:nvSpPr>
      <dsp:spPr>
        <a:xfrm>
          <a:off x="2063496" y="1826429"/>
          <a:ext cx="226255" cy="17647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4793"/>
              </a:lnTo>
              <a:lnTo>
                <a:pt x="226255" y="1764793"/>
              </a:lnTo>
            </a:path>
          </a:pathLst>
        </a:custGeom>
        <a:noFill/>
        <a:ln w="254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83D3B1-68E5-4296-A64C-E9B57116B191}">
      <dsp:nvSpPr>
        <dsp:cNvPr id="0" name=""/>
        <dsp:cNvSpPr/>
      </dsp:nvSpPr>
      <dsp:spPr>
        <a:xfrm>
          <a:off x="2063496" y="1826429"/>
          <a:ext cx="226255" cy="6938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3850"/>
              </a:lnTo>
              <a:lnTo>
                <a:pt x="226255" y="693850"/>
              </a:lnTo>
            </a:path>
          </a:pathLst>
        </a:custGeom>
        <a:noFill/>
        <a:ln w="254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2D06FE-58BB-4FED-8895-FCA67AB5B9A8}">
      <dsp:nvSpPr>
        <dsp:cNvPr id="0" name=""/>
        <dsp:cNvSpPr/>
      </dsp:nvSpPr>
      <dsp:spPr>
        <a:xfrm>
          <a:off x="2666845" y="755486"/>
          <a:ext cx="1825128" cy="316757"/>
        </a:xfrm>
        <a:custGeom>
          <a:avLst/>
          <a:gdLst/>
          <a:ahLst/>
          <a:cxnLst/>
          <a:rect l="0" t="0" r="0" b="0"/>
          <a:pathLst>
            <a:path>
              <a:moveTo>
                <a:pt x="1825128" y="0"/>
              </a:moveTo>
              <a:lnTo>
                <a:pt x="1825128" y="158378"/>
              </a:lnTo>
              <a:lnTo>
                <a:pt x="0" y="158378"/>
              </a:lnTo>
              <a:lnTo>
                <a:pt x="0" y="316757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CD1A2D-3784-4BF3-952A-857E064E4126}">
      <dsp:nvSpPr>
        <dsp:cNvPr id="0" name=""/>
        <dsp:cNvSpPr/>
      </dsp:nvSpPr>
      <dsp:spPr>
        <a:xfrm>
          <a:off x="3737788" y="1300"/>
          <a:ext cx="1508370" cy="754185"/>
        </a:xfrm>
        <a:prstGeom prst="rect">
          <a:avLst/>
        </a:prstGeom>
        <a:solidFill>
          <a:schemeClr val="accent4">
            <a:alpha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dirty="0" smtClean="0"/>
            <a:t>小明的一天</a:t>
          </a:r>
          <a:endParaRPr lang="zh-CN" altLang="en-US" sz="1900" kern="1200" dirty="0"/>
        </a:p>
      </dsp:txBody>
      <dsp:txXfrm>
        <a:off x="3737788" y="1300"/>
        <a:ext cx="1508370" cy="754185"/>
      </dsp:txXfrm>
    </dsp:sp>
    <dsp:sp modelId="{3CE4CBA1-0E78-4DE8-9F87-C081F86AF6CC}">
      <dsp:nvSpPr>
        <dsp:cNvPr id="0" name=""/>
        <dsp:cNvSpPr/>
      </dsp:nvSpPr>
      <dsp:spPr>
        <a:xfrm>
          <a:off x="1912659" y="1072244"/>
          <a:ext cx="1508370" cy="754185"/>
        </a:xfrm>
        <a:prstGeom prst="rect">
          <a:avLst/>
        </a:prstGeom>
        <a:solidFill>
          <a:schemeClr val="accent4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smtClean="0"/>
            <a:t>早上先起床</a:t>
          </a:r>
          <a:endParaRPr lang="zh-CN" altLang="en-US" sz="1900" kern="1200"/>
        </a:p>
      </dsp:txBody>
      <dsp:txXfrm>
        <a:off x="1912659" y="1072244"/>
        <a:ext cx="1508370" cy="754185"/>
      </dsp:txXfrm>
    </dsp:sp>
    <dsp:sp modelId="{75CD8580-64FA-4D45-9C38-3CB1CF37CCFE}">
      <dsp:nvSpPr>
        <dsp:cNvPr id="0" name=""/>
        <dsp:cNvSpPr/>
      </dsp:nvSpPr>
      <dsp:spPr>
        <a:xfrm>
          <a:off x="2289752" y="2143187"/>
          <a:ext cx="1508370" cy="754185"/>
        </a:xfrm>
        <a:prstGeom prst="rect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smtClean="0"/>
            <a:t>洗脸</a:t>
          </a:r>
          <a:endParaRPr lang="zh-CN" altLang="en-US" sz="1900" kern="1200"/>
        </a:p>
      </dsp:txBody>
      <dsp:txXfrm>
        <a:off x="2289752" y="2143187"/>
        <a:ext cx="1508370" cy="754185"/>
      </dsp:txXfrm>
    </dsp:sp>
    <dsp:sp modelId="{ECB2BA2A-6813-45C8-AF1A-6A1CB7776086}">
      <dsp:nvSpPr>
        <dsp:cNvPr id="0" name=""/>
        <dsp:cNvSpPr/>
      </dsp:nvSpPr>
      <dsp:spPr>
        <a:xfrm>
          <a:off x="2289752" y="3214130"/>
          <a:ext cx="1508370" cy="754185"/>
        </a:xfrm>
        <a:prstGeom prst="rect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smtClean="0"/>
            <a:t>刷牙</a:t>
          </a:r>
          <a:endParaRPr lang="zh-CN" altLang="en-US" sz="1900" kern="1200"/>
        </a:p>
      </dsp:txBody>
      <dsp:txXfrm>
        <a:off x="2289752" y="3214130"/>
        <a:ext cx="1508370" cy="754185"/>
      </dsp:txXfrm>
    </dsp:sp>
    <dsp:sp modelId="{4128D747-B372-4A10-8DAC-78AF8ADBCE63}">
      <dsp:nvSpPr>
        <dsp:cNvPr id="0" name=""/>
        <dsp:cNvSpPr/>
      </dsp:nvSpPr>
      <dsp:spPr>
        <a:xfrm>
          <a:off x="3737788" y="1072244"/>
          <a:ext cx="1508370" cy="754185"/>
        </a:xfrm>
        <a:prstGeom prst="rect">
          <a:avLst/>
        </a:prstGeom>
        <a:solidFill>
          <a:schemeClr val="accent4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smtClean="0"/>
            <a:t>然后去上班</a:t>
          </a:r>
          <a:endParaRPr lang="zh-CN" altLang="en-US" sz="1900" kern="1200"/>
        </a:p>
      </dsp:txBody>
      <dsp:txXfrm>
        <a:off x="3737788" y="1072244"/>
        <a:ext cx="1508370" cy="754185"/>
      </dsp:txXfrm>
    </dsp:sp>
    <dsp:sp modelId="{4A8B8198-4489-4D78-A892-1E827B997CA9}">
      <dsp:nvSpPr>
        <dsp:cNvPr id="0" name=""/>
        <dsp:cNvSpPr/>
      </dsp:nvSpPr>
      <dsp:spPr>
        <a:xfrm>
          <a:off x="4114880" y="2143187"/>
          <a:ext cx="1508370" cy="754185"/>
        </a:xfrm>
        <a:prstGeom prst="rect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smtClean="0"/>
            <a:t>骑自行车</a:t>
          </a:r>
          <a:endParaRPr lang="zh-CN" altLang="en-US" sz="1900" kern="1200"/>
        </a:p>
      </dsp:txBody>
      <dsp:txXfrm>
        <a:off x="4114880" y="2143187"/>
        <a:ext cx="1508370" cy="754185"/>
      </dsp:txXfrm>
    </dsp:sp>
    <dsp:sp modelId="{899220CB-18D4-46BE-9293-ABBA7ABF148F}">
      <dsp:nvSpPr>
        <dsp:cNvPr id="0" name=""/>
        <dsp:cNvSpPr/>
      </dsp:nvSpPr>
      <dsp:spPr>
        <a:xfrm>
          <a:off x="4114880" y="3214130"/>
          <a:ext cx="1508370" cy="754185"/>
        </a:xfrm>
        <a:prstGeom prst="rect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smtClean="0"/>
            <a:t>坐公交</a:t>
          </a:r>
          <a:endParaRPr lang="zh-CN" altLang="en-US" sz="1900" kern="1200"/>
        </a:p>
      </dsp:txBody>
      <dsp:txXfrm>
        <a:off x="4114880" y="3214130"/>
        <a:ext cx="1508370" cy="754185"/>
      </dsp:txXfrm>
    </dsp:sp>
    <dsp:sp modelId="{9C8F8432-29B2-4232-849B-22BEF4ADCFDF}">
      <dsp:nvSpPr>
        <dsp:cNvPr id="0" name=""/>
        <dsp:cNvSpPr/>
      </dsp:nvSpPr>
      <dsp:spPr>
        <a:xfrm>
          <a:off x="4114880" y="4285073"/>
          <a:ext cx="1508370" cy="754185"/>
        </a:xfrm>
        <a:prstGeom prst="rect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smtClean="0"/>
            <a:t>坐地铁</a:t>
          </a:r>
          <a:endParaRPr lang="zh-CN" altLang="en-US" sz="1900" kern="1200"/>
        </a:p>
      </dsp:txBody>
      <dsp:txXfrm>
        <a:off x="4114880" y="4285073"/>
        <a:ext cx="1508370" cy="754185"/>
      </dsp:txXfrm>
    </dsp:sp>
    <dsp:sp modelId="{FC364F6A-5CA6-48FD-93C1-4C94EB3D75D6}">
      <dsp:nvSpPr>
        <dsp:cNvPr id="0" name=""/>
        <dsp:cNvSpPr/>
      </dsp:nvSpPr>
      <dsp:spPr>
        <a:xfrm>
          <a:off x="5562916" y="1072244"/>
          <a:ext cx="1508370" cy="754185"/>
        </a:xfrm>
        <a:prstGeom prst="rect">
          <a:avLst/>
        </a:prstGeom>
        <a:solidFill>
          <a:schemeClr val="accent4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smtClean="0"/>
            <a:t>到单位后工作</a:t>
          </a:r>
          <a:endParaRPr lang="zh-CN" altLang="en-US" sz="1900" kern="1200"/>
        </a:p>
      </dsp:txBody>
      <dsp:txXfrm>
        <a:off x="5562916" y="1072244"/>
        <a:ext cx="1508370" cy="754185"/>
      </dsp:txXfrm>
    </dsp:sp>
    <dsp:sp modelId="{0F77850E-1003-4DEB-901B-AC1E497CDB1C}">
      <dsp:nvSpPr>
        <dsp:cNvPr id="0" name=""/>
        <dsp:cNvSpPr/>
      </dsp:nvSpPr>
      <dsp:spPr>
        <a:xfrm>
          <a:off x="5940009" y="2143187"/>
          <a:ext cx="1508370" cy="754185"/>
        </a:xfrm>
        <a:prstGeom prst="rect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smtClean="0"/>
            <a:t>上午干活</a:t>
          </a:r>
          <a:endParaRPr lang="zh-CN" altLang="en-US" sz="1900" kern="1200"/>
        </a:p>
      </dsp:txBody>
      <dsp:txXfrm>
        <a:off x="5940009" y="2143187"/>
        <a:ext cx="1508370" cy="754185"/>
      </dsp:txXfrm>
    </dsp:sp>
    <dsp:sp modelId="{24D01BBB-4E8B-4AC4-9CE5-A33B33DDF6D5}">
      <dsp:nvSpPr>
        <dsp:cNvPr id="0" name=""/>
        <dsp:cNvSpPr/>
      </dsp:nvSpPr>
      <dsp:spPr>
        <a:xfrm>
          <a:off x="5940009" y="3214130"/>
          <a:ext cx="1508370" cy="754185"/>
        </a:xfrm>
        <a:prstGeom prst="rect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smtClean="0"/>
            <a:t>中午吃饭</a:t>
          </a:r>
          <a:endParaRPr lang="zh-CN" altLang="en-US" sz="1900" kern="1200"/>
        </a:p>
      </dsp:txBody>
      <dsp:txXfrm>
        <a:off x="5940009" y="3214130"/>
        <a:ext cx="1508370" cy="754185"/>
      </dsp:txXfrm>
    </dsp:sp>
    <dsp:sp modelId="{16790F77-5A13-40A8-BB2F-0DBC4EDF043D}">
      <dsp:nvSpPr>
        <dsp:cNvPr id="0" name=""/>
        <dsp:cNvSpPr/>
      </dsp:nvSpPr>
      <dsp:spPr>
        <a:xfrm>
          <a:off x="5940009" y="4285073"/>
          <a:ext cx="1508370" cy="754185"/>
        </a:xfrm>
        <a:prstGeom prst="rect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smtClean="0"/>
            <a:t>下午再干活</a:t>
          </a:r>
          <a:endParaRPr lang="zh-CN" altLang="en-US" sz="1900" kern="1200"/>
        </a:p>
      </dsp:txBody>
      <dsp:txXfrm>
        <a:off x="5940009" y="4285073"/>
        <a:ext cx="1508370" cy="7541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FF18D7-DAB2-4ADE-B6AC-B88880C6D4E1}">
      <dsp:nvSpPr>
        <dsp:cNvPr id="0" name=""/>
        <dsp:cNvSpPr/>
      </dsp:nvSpPr>
      <dsp:spPr>
        <a:xfrm rot="10800000">
          <a:off x="2200007" y="4266"/>
          <a:ext cx="7597353" cy="1145555"/>
        </a:xfrm>
        <a:prstGeom prst="homePlate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5158" tIns="68580" rIns="128016" bIns="68580" numCol="1" spcCol="1270" anchor="ctr" anchorCtr="0">
          <a:noAutofit/>
        </a:bodyPr>
        <a:lstStyle/>
        <a:p>
          <a:pPr lvl="0" algn="ctr" defTabSz="800100">
            <a:lnSpc>
              <a:spcPts val="14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0" i="0" kern="1200" dirty="0" smtClean="0"/>
            <a:t>国家自然科学奖一等奖</a:t>
          </a:r>
          <a:endParaRPr lang="en-US" altLang="zh-CN" sz="1800" b="0" i="0" kern="1200" dirty="0" smtClean="0"/>
        </a:p>
        <a:p>
          <a:pPr lvl="0" algn="ctr" defTabSz="800100">
            <a:lnSpc>
              <a:spcPts val="14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0" i="0" kern="1200" dirty="0" smtClean="0"/>
            <a:t>清华大学物理系薛其坤院士</a:t>
          </a:r>
          <a:endParaRPr lang="en-US" altLang="zh-CN" sz="1800" b="0" i="0" kern="1200" dirty="0" smtClean="0"/>
        </a:p>
        <a:p>
          <a:pPr lvl="0" algn="ctr" defTabSz="800100">
            <a:lnSpc>
              <a:spcPts val="14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0" i="0" kern="1200" dirty="0" smtClean="0"/>
            <a:t>量子反常霍尔效应的实验发现</a:t>
          </a:r>
          <a:endParaRPr lang="zh-CN" altLang="en-US" sz="1800" kern="1200" dirty="0"/>
        </a:p>
      </dsp:txBody>
      <dsp:txXfrm rot="10800000">
        <a:off x="2486396" y="4266"/>
        <a:ext cx="7310964" cy="1145555"/>
      </dsp:txXfrm>
    </dsp:sp>
    <dsp:sp modelId="{F8D36F80-1FC9-4457-8632-2CC6458BB83D}">
      <dsp:nvSpPr>
        <dsp:cNvPr id="0" name=""/>
        <dsp:cNvSpPr/>
      </dsp:nvSpPr>
      <dsp:spPr>
        <a:xfrm>
          <a:off x="1627230" y="4266"/>
          <a:ext cx="1145555" cy="114555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F7781C-EF22-4787-AD38-5D0D82C932BC}">
      <dsp:nvSpPr>
        <dsp:cNvPr id="0" name=""/>
        <dsp:cNvSpPr/>
      </dsp:nvSpPr>
      <dsp:spPr>
        <a:xfrm rot="10800000">
          <a:off x="2200007" y="1491778"/>
          <a:ext cx="7597353" cy="1145555"/>
        </a:xfrm>
        <a:prstGeom prst="homePlate">
          <a:avLst/>
        </a:prstGeom>
        <a:solidFill>
          <a:schemeClr val="accent4">
            <a:shade val="80000"/>
            <a:hueOff val="-58853"/>
            <a:satOff val="-1455"/>
            <a:lumOff val="832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5158" tIns="68580" rIns="128016" bIns="68580" numCol="1" spcCol="1270" anchor="ctr" anchorCtr="0">
          <a:noAutofit/>
        </a:bodyPr>
        <a:lstStyle/>
        <a:p>
          <a:pPr lvl="0" algn="ctr" defTabSz="800100">
            <a:lnSpc>
              <a:spcPts val="14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0" i="0" kern="1200" dirty="0" smtClean="0"/>
            <a:t>国家科学技术进步奖一等奖</a:t>
          </a:r>
          <a:endParaRPr lang="en-US" altLang="zh-CN" sz="1800" b="0" i="0" kern="1200" dirty="0" smtClean="0"/>
        </a:p>
        <a:p>
          <a:pPr lvl="0" algn="ctr" defTabSz="800100">
            <a:lnSpc>
              <a:spcPts val="14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0" i="0" kern="1200" dirty="0" smtClean="0"/>
            <a:t>清华大学航院李路明教授</a:t>
          </a:r>
          <a:endParaRPr lang="en-US" altLang="zh-CN" sz="1800" b="0" i="0" kern="1200" dirty="0" smtClean="0"/>
        </a:p>
        <a:p>
          <a:pPr lvl="0" algn="ctr" defTabSz="800100">
            <a:lnSpc>
              <a:spcPts val="14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0" i="0" kern="1200" dirty="0" smtClean="0"/>
            <a:t>脑起搏器关键技术、系统与临床应用</a:t>
          </a:r>
          <a:endParaRPr lang="zh-CN" altLang="en-US" sz="1800" kern="1200" dirty="0"/>
        </a:p>
      </dsp:txBody>
      <dsp:txXfrm rot="10800000">
        <a:off x="2486396" y="1491778"/>
        <a:ext cx="7310964" cy="1145555"/>
      </dsp:txXfrm>
    </dsp:sp>
    <dsp:sp modelId="{0A2639C6-9B8D-4122-B513-DE040168DDC6}">
      <dsp:nvSpPr>
        <dsp:cNvPr id="0" name=""/>
        <dsp:cNvSpPr/>
      </dsp:nvSpPr>
      <dsp:spPr>
        <a:xfrm>
          <a:off x="1627230" y="1491778"/>
          <a:ext cx="1145555" cy="114555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BB0F85-3070-46B4-AE58-DA3408117F45}">
      <dsp:nvSpPr>
        <dsp:cNvPr id="0" name=""/>
        <dsp:cNvSpPr/>
      </dsp:nvSpPr>
      <dsp:spPr>
        <a:xfrm rot="10800000">
          <a:off x="2200007" y="2979290"/>
          <a:ext cx="7597353" cy="1145555"/>
        </a:xfrm>
        <a:prstGeom prst="homePlate">
          <a:avLst/>
        </a:prstGeom>
        <a:solidFill>
          <a:schemeClr val="accent4">
            <a:shade val="80000"/>
            <a:hueOff val="-117705"/>
            <a:satOff val="-2910"/>
            <a:lumOff val="166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5158" tIns="68580" rIns="128016" bIns="68580" numCol="1" spcCol="1270" anchor="ctr" anchorCtr="0">
          <a:noAutofit/>
        </a:bodyPr>
        <a:lstStyle/>
        <a:p>
          <a:pPr lvl="0" algn="ctr" defTabSz="800100">
            <a:lnSpc>
              <a:spcPts val="14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0" i="0" kern="1200" dirty="0" smtClean="0"/>
            <a:t>国家科学技术进步奖一等奖</a:t>
          </a:r>
          <a:endParaRPr lang="en-US" altLang="zh-CN" sz="1800" b="0" i="0" kern="1200" dirty="0" smtClean="0"/>
        </a:p>
        <a:p>
          <a:pPr lvl="0" algn="ctr" defTabSz="800100">
            <a:lnSpc>
              <a:spcPts val="14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0" i="0" kern="1200" dirty="0" smtClean="0"/>
            <a:t>清华大学电机系孙宏斌教授</a:t>
          </a:r>
          <a:endParaRPr lang="en-US" altLang="zh-CN" sz="1800" b="0" i="0" kern="1200" dirty="0" smtClean="0"/>
        </a:p>
        <a:p>
          <a:pPr lvl="0" algn="ctr" defTabSz="800100">
            <a:lnSpc>
              <a:spcPts val="14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0" i="0" kern="1200" dirty="0" smtClean="0"/>
            <a:t>复杂电网自律</a:t>
          </a:r>
          <a:r>
            <a:rPr lang="en-US" altLang="zh-CN" sz="1800" b="0" i="0" kern="1200" dirty="0" smtClean="0"/>
            <a:t>-</a:t>
          </a:r>
          <a:r>
            <a:rPr lang="zh-CN" altLang="en-US" sz="1800" b="0" i="0" kern="1200" dirty="0" smtClean="0"/>
            <a:t>协同自动电压控制关键技术、系统研制与工程应用</a:t>
          </a:r>
          <a:endParaRPr lang="zh-CN" altLang="en-US" sz="1800" kern="1200" dirty="0"/>
        </a:p>
      </dsp:txBody>
      <dsp:txXfrm rot="10800000">
        <a:off x="2486396" y="2979290"/>
        <a:ext cx="7310964" cy="1145555"/>
      </dsp:txXfrm>
    </dsp:sp>
    <dsp:sp modelId="{EA2B6402-0659-486D-91D1-D429382C50CD}">
      <dsp:nvSpPr>
        <dsp:cNvPr id="0" name=""/>
        <dsp:cNvSpPr/>
      </dsp:nvSpPr>
      <dsp:spPr>
        <a:xfrm>
          <a:off x="1627230" y="2979290"/>
          <a:ext cx="1145555" cy="114555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32D1D4-A974-4E73-A3B7-6007CB1C2CA6}">
      <dsp:nvSpPr>
        <dsp:cNvPr id="0" name=""/>
        <dsp:cNvSpPr/>
      </dsp:nvSpPr>
      <dsp:spPr>
        <a:xfrm rot="10800000">
          <a:off x="2200007" y="4466802"/>
          <a:ext cx="7597353" cy="1145555"/>
        </a:xfrm>
        <a:prstGeom prst="homePlate">
          <a:avLst/>
        </a:prstGeom>
        <a:solidFill>
          <a:schemeClr val="accent4">
            <a:shade val="80000"/>
            <a:hueOff val="-176558"/>
            <a:satOff val="-4365"/>
            <a:lumOff val="249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5158" tIns="68580" rIns="128016" bIns="68580" numCol="1" spcCol="1270" anchor="ctr" anchorCtr="0">
          <a:noAutofit/>
        </a:bodyPr>
        <a:lstStyle/>
        <a:p>
          <a:pPr lvl="0" algn="ctr" defTabSz="800100">
            <a:lnSpc>
              <a:spcPts val="14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0" i="0" kern="1200" dirty="0" smtClean="0"/>
            <a:t>国家科学技术进步奖一等奖（创新团队）</a:t>
          </a:r>
          <a:endParaRPr lang="en-US" altLang="zh-CN" sz="1800" b="0" i="0" kern="1200" dirty="0" smtClean="0"/>
        </a:p>
        <a:p>
          <a:pPr lvl="0" algn="ctr" defTabSz="800100">
            <a:lnSpc>
              <a:spcPts val="14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0" i="0" kern="1200" dirty="0" smtClean="0"/>
            <a:t>清华大学土水学院聂建国院士和张建民院士</a:t>
          </a:r>
          <a:endParaRPr lang="en-US" altLang="zh-CN" sz="1800" b="0" i="0" kern="1200" dirty="0" smtClean="0"/>
        </a:p>
        <a:p>
          <a:pPr lvl="0" algn="ctr" defTabSz="800100">
            <a:lnSpc>
              <a:spcPts val="14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0" i="0" kern="1200" dirty="0" smtClean="0"/>
            <a:t>清华大学工程结构创新团队</a:t>
          </a:r>
          <a:endParaRPr lang="zh-CN" altLang="en-US" sz="1800" kern="1200" dirty="0"/>
        </a:p>
      </dsp:txBody>
      <dsp:txXfrm rot="10800000">
        <a:off x="2486396" y="4466802"/>
        <a:ext cx="7310964" cy="1145555"/>
      </dsp:txXfrm>
    </dsp:sp>
    <dsp:sp modelId="{5F68F1F4-B8E6-45FB-B783-7BA049B60B37}">
      <dsp:nvSpPr>
        <dsp:cNvPr id="0" name=""/>
        <dsp:cNvSpPr/>
      </dsp:nvSpPr>
      <dsp:spPr>
        <a:xfrm>
          <a:off x="1627230" y="4466802"/>
          <a:ext cx="1145555" cy="1145555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E8D670-EED2-475A-BA55-920F2AB0E270}" type="datetimeFigureOut">
              <a:rPr lang="zh-CN" altLang="en-US" smtClean="0"/>
              <a:t>2019/11/25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3BF1D-F5D2-4BA5-9B99-2900A93922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719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3BF1D-F5D2-4BA5-9B99-2900A939226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84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3BF1D-F5D2-4BA5-9B99-2900A939226F}" type="slidenum">
              <a:rPr lang="zh-CN" altLang="en-US" smtClean="0"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65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1AF46-97DE-4303-BDE2-3F5387C96215}" type="slidenum">
              <a:rPr lang="zh-CN" altLang="en-US" smtClean="0"/>
              <a:t>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44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1AF46-97DE-4303-BDE2-3F5387C96215}" type="slidenum">
              <a:rPr lang="zh-CN" altLang="en-US" smtClean="0"/>
              <a:t>65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561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1AF46-97DE-4303-BDE2-3F5387C96215}" type="slidenum">
              <a:rPr lang="zh-CN" altLang="en-US" smtClean="0"/>
              <a:t>66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2236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1AF46-97DE-4303-BDE2-3F5387C96215}" type="slidenum">
              <a:rPr lang="zh-CN" altLang="en-US" smtClean="0"/>
              <a:t>67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32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1AF46-97DE-4303-BDE2-3F5387C96215}" type="slidenum">
              <a:rPr lang="zh-CN" altLang="en-US" smtClean="0"/>
              <a:t>68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0321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1AF46-97DE-4303-BDE2-3F5387C96215}" type="slidenum">
              <a:rPr lang="zh-CN" altLang="en-US" smtClean="0"/>
              <a:t>71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16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6148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24466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F565B-E95D-43E0-A3A6-DD7C4548D3AC}" type="datetimeFigureOut">
              <a:rPr lang="zh-CN" altLang="en-US" smtClean="0"/>
              <a:t>2019/11/25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C0612-2022-4ECC-9224-0BD8647509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41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F565B-E95D-43E0-A3A6-DD7C4548D3AC}" type="datetimeFigureOut">
              <a:rPr lang="zh-CN" altLang="en-US" smtClean="0"/>
              <a:t>2019/11/25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C0612-2022-4ECC-9224-0BD8647509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219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F565B-E95D-43E0-A3A6-DD7C4548D3AC}" type="datetimeFigureOut">
              <a:rPr lang="zh-CN" altLang="en-US" smtClean="0"/>
              <a:t>2019/11/25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C0612-2022-4ECC-9224-0BD8647509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613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289EE-88B3-422A-AF11-FE3636C076B9}" type="datetimeFigureOut">
              <a:rPr lang="zh-CN" altLang="en-US" smtClean="0"/>
              <a:pPr>
                <a:defRPr/>
              </a:pPr>
              <a:t>2019/11/25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47D3B-3F09-4FBB-B143-48CFB359FBB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425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6A537-E4E8-433E-A385-3620FC533B29}" type="datetimeFigureOut">
              <a:rPr lang="zh-CN" altLang="en-US" smtClean="0"/>
              <a:t>2019/11/25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1903-6878-4E69-B5DD-D403963BE5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146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237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997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F565B-E95D-43E0-A3A6-DD7C4548D3AC}" type="datetimeFigureOut">
              <a:rPr lang="zh-CN" altLang="en-US" smtClean="0"/>
              <a:t>2019/11/25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C0612-2022-4ECC-9224-0BD8647509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7192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>
                <a:lumMod val="95000"/>
              </a:schemeClr>
            </a:gs>
            <a:gs pos="77000">
              <a:srgbClr val="F7F7F7"/>
            </a:gs>
            <a:gs pos="50000">
              <a:srgbClr val="F9F9F9"/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F565B-E95D-43E0-A3A6-DD7C4548D3AC}" type="datetimeFigureOut">
              <a:rPr lang="zh-CN" altLang="en-US" smtClean="0"/>
              <a:t>2019/11/25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C0612-2022-4ECC-9224-0BD8647509D7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1628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0" r:id="rId7"/>
    <p:sldLayoutId id="2147483654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4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4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slide" Target="slide21.xml"/><Relationship Id="rId3" Type="http://schemas.openxmlformats.org/officeDocument/2006/relationships/tags" Target="../tags/tag4.xml"/><Relationship Id="rId21" Type="http://schemas.openxmlformats.org/officeDocument/2006/relationships/slide" Target="slide2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slide" Target="slide29.xml"/><Relationship Id="rId2" Type="http://schemas.openxmlformats.org/officeDocument/2006/relationships/tags" Target="../tags/tag3.xml"/><Relationship Id="rId16" Type="http://schemas.openxmlformats.org/officeDocument/2006/relationships/slideLayout" Target="../slideLayouts/slideLayout4.xml"/><Relationship Id="rId20" Type="http://schemas.openxmlformats.org/officeDocument/2006/relationships/slide" Target="slide28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10" Type="http://schemas.openxmlformats.org/officeDocument/2006/relationships/tags" Target="../tags/tag11.xml"/><Relationship Id="rId19" Type="http://schemas.openxmlformats.org/officeDocument/2006/relationships/slide" Target="slide30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66.xml"/><Relationship Id="rId3" Type="http://schemas.openxmlformats.org/officeDocument/2006/relationships/tags" Target="../tags/tag61.xml"/><Relationship Id="rId7" Type="http://schemas.openxmlformats.org/officeDocument/2006/relationships/tags" Target="../tags/tag65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10" Type="http://schemas.openxmlformats.org/officeDocument/2006/relationships/slideLayout" Target="../slideLayouts/slideLayout5.xml"/><Relationship Id="rId4" Type="http://schemas.openxmlformats.org/officeDocument/2006/relationships/tags" Target="../tags/tag62.xml"/><Relationship Id="rId9" Type="http://schemas.openxmlformats.org/officeDocument/2006/relationships/tags" Target="../tags/tag6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4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29.xml"/><Relationship Id="rId18" Type="http://schemas.openxmlformats.org/officeDocument/2006/relationships/tags" Target="../tags/tag34.xml"/><Relationship Id="rId26" Type="http://schemas.openxmlformats.org/officeDocument/2006/relationships/tags" Target="../tags/tag42.xml"/><Relationship Id="rId3" Type="http://schemas.openxmlformats.org/officeDocument/2006/relationships/tags" Target="../tags/tag19.xml"/><Relationship Id="rId21" Type="http://schemas.openxmlformats.org/officeDocument/2006/relationships/tags" Target="../tags/tag37.xml"/><Relationship Id="rId34" Type="http://schemas.openxmlformats.org/officeDocument/2006/relationships/slideLayout" Target="../slideLayouts/slideLayout5.xml"/><Relationship Id="rId7" Type="http://schemas.openxmlformats.org/officeDocument/2006/relationships/tags" Target="../tags/tag23.xml"/><Relationship Id="rId12" Type="http://schemas.openxmlformats.org/officeDocument/2006/relationships/tags" Target="../tags/tag28.xml"/><Relationship Id="rId17" Type="http://schemas.openxmlformats.org/officeDocument/2006/relationships/tags" Target="../tags/tag33.xml"/><Relationship Id="rId25" Type="http://schemas.openxmlformats.org/officeDocument/2006/relationships/tags" Target="../tags/tag41.xml"/><Relationship Id="rId33" Type="http://schemas.openxmlformats.org/officeDocument/2006/relationships/tags" Target="../tags/tag49.xml"/><Relationship Id="rId2" Type="http://schemas.openxmlformats.org/officeDocument/2006/relationships/tags" Target="../tags/tag18.xml"/><Relationship Id="rId16" Type="http://schemas.openxmlformats.org/officeDocument/2006/relationships/tags" Target="../tags/tag32.xml"/><Relationship Id="rId20" Type="http://schemas.openxmlformats.org/officeDocument/2006/relationships/tags" Target="../tags/tag36.xml"/><Relationship Id="rId29" Type="http://schemas.openxmlformats.org/officeDocument/2006/relationships/tags" Target="../tags/tag45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tags" Target="../tags/tag27.xml"/><Relationship Id="rId24" Type="http://schemas.openxmlformats.org/officeDocument/2006/relationships/tags" Target="../tags/tag40.xml"/><Relationship Id="rId32" Type="http://schemas.openxmlformats.org/officeDocument/2006/relationships/tags" Target="../tags/tag48.xml"/><Relationship Id="rId5" Type="http://schemas.openxmlformats.org/officeDocument/2006/relationships/tags" Target="../tags/tag21.xml"/><Relationship Id="rId15" Type="http://schemas.openxmlformats.org/officeDocument/2006/relationships/tags" Target="../tags/tag31.xml"/><Relationship Id="rId23" Type="http://schemas.openxmlformats.org/officeDocument/2006/relationships/tags" Target="../tags/tag39.xml"/><Relationship Id="rId28" Type="http://schemas.openxmlformats.org/officeDocument/2006/relationships/tags" Target="../tags/tag44.xml"/><Relationship Id="rId10" Type="http://schemas.openxmlformats.org/officeDocument/2006/relationships/tags" Target="../tags/tag26.xml"/><Relationship Id="rId19" Type="http://schemas.openxmlformats.org/officeDocument/2006/relationships/tags" Target="../tags/tag35.xml"/><Relationship Id="rId31" Type="http://schemas.openxmlformats.org/officeDocument/2006/relationships/tags" Target="../tags/tag47.xml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tags" Target="../tags/tag30.xml"/><Relationship Id="rId22" Type="http://schemas.openxmlformats.org/officeDocument/2006/relationships/tags" Target="../tags/tag38.xml"/><Relationship Id="rId27" Type="http://schemas.openxmlformats.org/officeDocument/2006/relationships/tags" Target="../tags/tag43.xml"/><Relationship Id="rId30" Type="http://schemas.openxmlformats.org/officeDocument/2006/relationships/tags" Target="../tags/tag46.xml"/><Relationship Id="rId35" Type="http://schemas.openxmlformats.org/officeDocument/2006/relationships/image" Target="../media/image2.png"/><Relationship Id="rId8" Type="http://schemas.openxmlformats.org/officeDocument/2006/relationships/tags" Target="../tags/tag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7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5.xml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6.xml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7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8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4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请提前下载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927373"/>
            <a:ext cx="10972800" cy="4525963"/>
          </a:xfrm>
        </p:spPr>
        <p:txBody>
          <a:bodyPr/>
          <a:lstStyle/>
          <a:p>
            <a:r>
              <a:rPr lang="zh-CN" altLang="en-US" dirty="0" smtClean="0"/>
              <a:t>美化大师</a:t>
            </a:r>
            <a:endParaRPr lang="en-US" altLang="zh-CN" dirty="0" smtClean="0"/>
          </a:p>
          <a:p>
            <a:pPr lvl="1"/>
            <a:r>
              <a:rPr lang="en-US" altLang="zh-CN" dirty="0"/>
              <a:t>http://meihua.docer.com</a:t>
            </a:r>
            <a:r>
              <a:rPr lang="en-US" altLang="zh-CN" dirty="0" smtClean="0"/>
              <a:t>/</a:t>
            </a:r>
          </a:p>
          <a:p>
            <a:pPr lvl="1"/>
            <a:r>
              <a:rPr lang="zh-CN" altLang="en-US" dirty="0" smtClean="0">
                <a:solidFill>
                  <a:srgbClr val="FF0000"/>
                </a:solidFill>
              </a:rPr>
              <a:t>不要安装口袋动画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pPr lvl="1"/>
            <a:endParaRPr lang="en-US" altLang="zh-CN" dirty="0"/>
          </a:p>
          <a:p>
            <a:r>
              <a:rPr lang="zh-CN" altLang="en-US" dirty="0" smtClean="0"/>
              <a:t>练习题（课件明天更新）</a:t>
            </a:r>
            <a:endParaRPr lang="en-US" altLang="zh-CN" dirty="0" smtClean="0"/>
          </a:p>
          <a:p>
            <a:pPr lvl="1"/>
            <a:r>
              <a:rPr lang="en-US" altLang="zh-CN" dirty="0"/>
              <a:t>http://</a:t>
            </a:r>
            <a:r>
              <a:rPr lang="en-US" altLang="zh-CN" dirty="0" smtClean="0"/>
              <a:t>lib.tsinghua.edu.cn/service/workshop.html</a:t>
            </a:r>
          </a:p>
          <a:p>
            <a:pPr lvl="1"/>
            <a:r>
              <a:rPr lang="zh-CN" altLang="en-US" dirty="0"/>
              <a:t>第</a:t>
            </a:r>
            <a:r>
              <a:rPr lang="en-US" altLang="zh-CN" dirty="0"/>
              <a:t>25</a:t>
            </a:r>
            <a:r>
              <a:rPr lang="zh-CN" altLang="en-US" dirty="0"/>
              <a:t>讲：</a:t>
            </a:r>
            <a:r>
              <a:rPr lang="en-US" altLang="zh-CN" dirty="0"/>
              <a:t>PPT</a:t>
            </a:r>
            <a:r>
              <a:rPr lang="zh-CN" altLang="en-US" dirty="0"/>
              <a:t>的设计与制作（课件、示例）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104" y="1268760"/>
            <a:ext cx="4635819" cy="2952328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9097488" y="3604458"/>
            <a:ext cx="1399013" cy="5760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KSO_Shape"/>
          <p:cNvSpPr>
            <a:spLocks/>
          </p:cNvSpPr>
          <p:nvPr/>
        </p:nvSpPr>
        <p:spPr bwMode="auto">
          <a:xfrm>
            <a:off x="9304917" y="3892490"/>
            <a:ext cx="970239" cy="840874"/>
          </a:xfrm>
          <a:custGeom>
            <a:avLst/>
            <a:gdLst>
              <a:gd name="T0" fmla="*/ 1905000 w 1360"/>
              <a:gd name="T1" fmla="*/ 65651 h 1358"/>
              <a:gd name="T2" fmla="*/ 1703294 w 1360"/>
              <a:gd name="T3" fmla="*/ 205463 h 1358"/>
              <a:gd name="T4" fmla="*/ 1507191 w 1360"/>
              <a:gd name="T5" fmla="*/ 363512 h 1358"/>
              <a:gd name="T6" fmla="*/ 1318092 w 1360"/>
              <a:gd name="T7" fmla="*/ 538581 h 1358"/>
              <a:gd name="T8" fmla="*/ 1138798 w 1360"/>
              <a:gd name="T9" fmla="*/ 731887 h 1358"/>
              <a:gd name="T10" fmla="*/ 970710 w 1360"/>
              <a:gd name="T11" fmla="*/ 930055 h 1358"/>
              <a:gd name="T12" fmla="*/ 832037 w 1360"/>
              <a:gd name="T13" fmla="*/ 1130655 h 1358"/>
              <a:gd name="T14" fmla="*/ 715776 w 1360"/>
              <a:gd name="T15" fmla="*/ 1326392 h 1358"/>
              <a:gd name="T16" fmla="*/ 624728 w 1360"/>
              <a:gd name="T17" fmla="*/ 1520914 h 1358"/>
              <a:gd name="T18" fmla="*/ 525276 w 1360"/>
              <a:gd name="T19" fmla="*/ 1580486 h 1358"/>
              <a:gd name="T20" fmla="*/ 455239 w 1360"/>
              <a:gd name="T21" fmla="*/ 1627901 h 1358"/>
              <a:gd name="T22" fmla="*/ 417419 w 1360"/>
              <a:gd name="T23" fmla="*/ 1625469 h 1358"/>
              <a:gd name="T24" fmla="*/ 390805 w 1360"/>
              <a:gd name="T25" fmla="*/ 1551308 h 1358"/>
              <a:gd name="T26" fmla="*/ 336176 w 1360"/>
              <a:gd name="T27" fmla="*/ 1432163 h 1358"/>
              <a:gd name="T28" fmla="*/ 285750 w 1360"/>
              <a:gd name="T29" fmla="*/ 1322745 h 1358"/>
              <a:gd name="T30" fmla="*/ 239526 w 1360"/>
              <a:gd name="T31" fmla="*/ 1231563 h 1358"/>
              <a:gd name="T32" fmla="*/ 196103 w 1360"/>
              <a:gd name="T33" fmla="*/ 1158618 h 1358"/>
              <a:gd name="T34" fmla="*/ 155482 w 1360"/>
              <a:gd name="T35" fmla="*/ 1102693 h 1358"/>
              <a:gd name="T36" fmla="*/ 120463 w 1360"/>
              <a:gd name="T37" fmla="*/ 1061357 h 1358"/>
              <a:gd name="T38" fmla="*/ 81243 w 1360"/>
              <a:gd name="T39" fmla="*/ 1030963 h 1358"/>
              <a:gd name="T40" fmla="*/ 40621 w 1360"/>
              <a:gd name="T41" fmla="*/ 1011511 h 1358"/>
              <a:gd name="T42" fmla="*/ 0 w 1360"/>
              <a:gd name="T43" fmla="*/ 1003001 h 1358"/>
              <a:gd name="T44" fmla="*/ 53228 w 1360"/>
              <a:gd name="T45" fmla="*/ 960449 h 1358"/>
              <a:gd name="T46" fmla="*/ 107857 w 1360"/>
              <a:gd name="T47" fmla="*/ 930055 h 1358"/>
              <a:gd name="T48" fmla="*/ 152680 w 1360"/>
              <a:gd name="T49" fmla="*/ 914250 h 1358"/>
              <a:gd name="T50" fmla="*/ 198904 w 1360"/>
              <a:gd name="T51" fmla="*/ 906956 h 1358"/>
              <a:gd name="T52" fmla="*/ 257735 w 1360"/>
              <a:gd name="T53" fmla="*/ 925192 h 1358"/>
              <a:gd name="T54" fmla="*/ 323570 w 1360"/>
              <a:gd name="T55" fmla="*/ 979901 h 1358"/>
              <a:gd name="T56" fmla="*/ 388004 w 1360"/>
              <a:gd name="T57" fmla="*/ 1067436 h 1358"/>
              <a:gd name="T58" fmla="*/ 458040 w 1360"/>
              <a:gd name="T59" fmla="*/ 1191443 h 1358"/>
              <a:gd name="T60" fmla="*/ 572901 w 1360"/>
              <a:gd name="T61" fmla="*/ 1193875 h 1358"/>
              <a:gd name="T62" fmla="*/ 710173 w 1360"/>
              <a:gd name="T63" fmla="*/ 1000569 h 1358"/>
              <a:gd name="T64" fmla="*/ 861452 w 1360"/>
              <a:gd name="T65" fmla="*/ 813342 h 1358"/>
              <a:gd name="T66" fmla="*/ 1025338 w 1360"/>
              <a:gd name="T67" fmla="*/ 637057 h 1358"/>
              <a:gd name="T68" fmla="*/ 1203232 w 1360"/>
              <a:gd name="T69" fmla="*/ 468067 h 1358"/>
              <a:gd name="T70" fmla="*/ 1385327 w 1360"/>
              <a:gd name="T71" fmla="*/ 314881 h 1358"/>
              <a:gd name="T72" fmla="*/ 1574426 w 1360"/>
              <a:gd name="T73" fmla="*/ 175069 h 1358"/>
              <a:gd name="T74" fmla="*/ 1764926 w 1360"/>
              <a:gd name="T75" fmla="*/ 53493 h 135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360" h="1358">
                <a:moveTo>
                  <a:pt x="1331" y="0"/>
                </a:moveTo>
                <a:lnTo>
                  <a:pt x="1360" y="54"/>
                </a:lnTo>
                <a:lnTo>
                  <a:pt x="1287" y="109"/>
                </a:lnTo>
                <a:lnTo>
                  <a:pt x="1216" y="169"/>
                </a:lnTo>
                <a:lnTo>
                  <a:pt x="1145" y="232"/>
                </a:lnTo>
                <a:lnTo>
                  <a:pt x="1076" y="299"/>
                </a:lnTo>
                <a:lnTo>
                  <a:pt x="1007" y="368"/>
                </a:lnTo>
                <a:lnTo>
                  <a:pt x="941" y="443"/>
                </a:lnTo>
                <a:lnTo>
                  <a:pt x="876" y="520"/>
                </a:lnTo>
                <a:lnTo>
                  <a:pt x="813" y="602"/>
                </a:lnTo>
                <a:lnTo>
                  <a:pt x="751" y="685"/>
                </a:lnTo>
                <a:lnTo>
                  <a:pt x="693" y="765"/>
                </a:lnTo>
                <a:lnTo>
                  <a:pt x="642" y="848"/>
                </a:lnTo>
                <a:lnTo>
                  <a:pt x="594" y="930"/>
                </a:lnTo>
                <a:lnTo>
                  <a:pt x="551" y="1011"/>
                </a:lnTo>
                <a:lnTo>
                  <a:pt x="511" y="1091"/>
                </a:lnTo>
                <a:lnTo>
                  <a:pt x="476" y="1172"/>
                </a:lnTo>
                <a:lnTo>
                  <a:pt x="446" y="1251"/>
                </a:lnTo>
                <a:lnTo>
                  <a:pt x="401" y="1281"/>
                </a:lnTo>
                <a:lnTo>
                  <a:pt x="375" y="1300"/>
                </a:lnTo>
                <a:lnTo>
                  <a:pt x="348" y="1320"/>
                </a:lnTo>
                <a:lnTo>
                  <a:pt x="325" y="1339"/>
                </a:lnTo>
                <a:lnTo>
                  <a:pt x="304" y="1358"/>
                </a:lnTo>
                <a:lnTo>
                  <a:pt x="298" y="1337"/>
                </a:lnTo>
                <a:lnTo>
                  <a:pt x="290" y="1310"/>
                </a:lnTo>
                <a:lnTo>
                  <a:pt x="279" y="1276"/>
                </a:lnTo>
                <a:lnTo>
                  <a:pt x="263" y="1237"/>
                </a:lnTo>
                <a:lnTo>
                  <a:pt x="240" y="1178"/>
                </a:lnTo>
                <a:lnTo>
                  <a:pt x="221" y="1132"/>
                </a:lnTo>
                <a:lnTo>
                  <a:pt x="204" y="1088"/>
                </a:lnTo>
                <a:lnTo>
                  <a:pt x="186" y="1049"/>
                </a:lnTo>
                <a:lnTo>
                  <a:pt x="171" y="1013"/>
                </a:lnTo>
                <a:lnTo>
                  <a:pt x="156" y="982"/>
                </a:lnTo>
                <a:lnTo>
                  <a:pt x="140" y="953"/>
                </a:lnTo>
                <a:lnTo>
                  <a:pt x="125" y="928"/>
                </a:lnTo>
                <a:lnTo>
                  <a:pt x="111" y="907"/>
                </a:lnTo>
                <a:lnTo>
                  <a:pt x="100" y="890"/>
                </a:lnTo>
                <a:lnTo>
                  <a:pt x="86" y="873"/>
                </a:lnTo>
                <a:lnTo>
                  <a:pt x="71" y="859"/>
                </a:lnTo>
                <a:lnTo>
                  <a:pt x="58" y="848"/>
                </a:lnTo>
                <a:lnTo>
                  <a:pt x="44" y="838"/>
                </a:lnTo>
                <a:lnTo>
                  <a:pt x="29" y="832"/>
                </a:lnTo>
                <a:lnTo>
                  <a:pt x="15" y="827"/>
                </a:lnTo>
                <a:lnTo>
                  <a:pt x="0" y="825"/>
                </a:lnTo>
                <a:lnTo>
                  <a:pt x="19" y="806"/>
                </a:lnTo>
                <a:lnTo>
                  <a:pt x="38" y="790"/>
                </a:lnTo>
                <a:lnTo>
                  <a:pt x="58" y="777"/>
                </a:lnTo>
                <a:lnTo>
                  <a:pt x="77" y="765"/>
                </a:lnTo>
                <a:lnTo>
                  <a:pt x="94" y="758"/>
                </a:lnTo>
                <a:lnTo>
                  <a:pt x="109" y="752"/>
                </a:lnTo>
                <a:lnTo>
                  <a:pt x="127" y="748"/>
                </a:lnTo>
                <a:lnTo>
                  <a:pt x="142" y="746"/>
                </a:lnTo>
                <a:lnTo>
                  <a:pt x="163" y="750"/>
                </a:lnTo>
                <a:lnTo>
                  <a:pt x="184" y="761"/>
                </a:lnTo>
                <a:lnTo>
                  <a:pt x="207" y="779"/>
                </a:lnTo>
                <a:lnTo>
                  <a:pt x="231" y="806"/>
                </a:lnTo>
                <a:lnTo>
                  <a:pt x="254" y="838"/>
                </a:lnTo>
                <a:lnTo>
                  <a:pt x="277" y="878"/>
                </a:lnTo>
                <a:lnTo>
                  <a:pt x="302" y="924"/>
                </a:lnTo>
                <a:lnTo>
                  <a:pt x="327" y="980"/>
                </a:lnTo>
                <a:lnTo>
                  <a:pt x="363" y="1063"/>
                </a:lnTo>
                <a:lnTo>
                  <a:pt x="409" y="982"/>
                </a:lnTo>
                <a:lnTo>
                  <a:pt x="457" y="901"/>
                </a:lnTo>
                <a:lnTo>
                  <a:pt x="507" y="823"/>
                </a:lnTo>
                <a:lnTo>
                  <a:pt x="561" y="744"/>
                </a:lnTo>
                <a:lnTo>
                  <a:pt x="615" y="669"/>
                </a:lnTo>
                <a:lnTo>
                  <a:pt x="672" y="596"/>
                </a:lnTo>
                <a:lnTo>
                  <a:pt x="732" y="524"/>
                </a:lnTo>
                <a:lnTo>
                  <a:pt x="795" y="453"/>
                </a:lnTo>
                <a:lnTo>
                  <a:pt x="859" y="385"/>
                </a:lnTo>
                <a:lnTo>
                  <a:pt x="924" y="320"/>
                </a:lnTo>
                <a:lnTo>
                  <a:pt x="989" y="259"/>
                </a:lnTo>
                <a:lnTo>
                  <a:pt x="1055" y="199"/>
                </a:lnTo>
                <a:lnTo>
                  <a:pt x="1124" y="144"/>
                </a:lnTo>
                <a:lnTo>
                  <a:pt x="1191" y="92"/>
                </a:lnTo>
                <a:lnTo>
                  <a:pt x="1260" y="44"/>
                </a:lnTo>
                <a:lnTo>
                  <a:pt x="1331" y="0"/>
                </a:lnTo>
                <a:close/>
              </a:path>
            </a:pathLst>
          </a:custGeom>
          <a:solidFill>
            <a:srgbClr val="C00000"/>
          </a:solidFill>
          <a:ln w="9525">
            <a:noFill/>
            <a:round/>
            <a:headEnd/>
            <a:tailEnd/>
          </a:ln>
          <a:extLst/>
        </p:spPr>
        <p:txBody>
          <a:bodyPr lIns="68580" tIns="34290" rIns="68580" bIns="3429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" name="KSO_Shape"/>
          <p:cNvSpPr>
            <a:spLocks/>
          </p:cNvSpPr>
          <p:nvPr/>
        </p:nvSpPr>
        <p:spPr bwMode="auto">
          <a:xfrm>
            <a:off x="10609765" y="3914918"/>
            <a:ext cx="632307" cy="841525"/>
          </a:xfrm>
          <a:custGeom>
            <a:avLst/>
            <a:gdLst>
              <a:gd name="T0" fmla="*/ 537882 w 1360"/>
              <a:gd name="T1" fmla="*/ 182096 h 1360"/>
              <a:gd name="T2" fmla="*/ 661147 w 1360"/>
              <a:gd name="T3" fmla="*/ 444313 h 1360"/>
              <a:gd name="T4" fmla="*/ 837640 w 1360"/>
              <a:gd name="T5" fmla="*/ 696819 h 1360"/>
              <a:gd name="T6" fmla="*/ 1004327 w 1360"/>
              <a:gd name="T7" fmla="*/ 598488 h 1360"/>
              <a:gd name="T8" fmla="*/ 1138798 w 1360"/>
              <a:gd name="T9" fmla="*/ 454025 h 1360"/>
              <a:gd name="T10" fmla="*/ 1263463 w 1360"/>
              <a:gd name="T11" fmla="*/ 342340 h 1360"/>
              <a:gd name="T12" fmla="*/ 1375522 w 1360"/>
              <a:gd name="T13" fmla="*/ 263432 h 1360"/>
              <a:gd name="T14" fmla="*/ 1477776 w 1360"/>
              <a:gd name="T15" fmla="*/ 213659 h 1360"/>
              <a:gd name="T16" fmla="*/ 1566022 w 1360"/>
              <a:gd name="T17" fmla="*/ 197877 h 1360"/>
              <a:gd name="T18" fmla="*/ 1647265 w 1360"/>
              <a:gd name="T19" fmla="*/ 213659 h 1360"/>
              <a:gd name="T20" fmla="*/ 1714500 w 1360"/>
              <a:gd name="T21" fmla="*/ 258576 h 1360"/>
              <a:gd name="T22" fmla="*/ 1767728 w 1360"/>
              <a:gd name="T23" fmla="*/ 326558 h 1360"/>
              <a:gd name="T24" fmla="*/ 1641662 w 1360"/>
              <a:gd name="T25" fmla="*/ 433388 h 1360"/>
              <a:gd name="T26" fmla="*/ 1402136 w 1360"/>
              <a:gd name="T27" fmla="*/ 610627 h 1360"/>
              <a:gd name="T28" fmla="*/ 1144401 w 1360"/>
              <a:gd name="T29" fmla="*/ 859491 h 1360"/>
              <a:gd name="T30" fmla="*/ 1165412 w 1360"/>
              <a:gd name="T31" fmla="*/ 1045229 h 1360"/>
              <a:gd name="T32" fmla="*/ 1290077 w 1360"/>
              <a:gd name="T33" fmla="*/ 1156914 h 1360"/>
              <a:gd name="T34" fmla="*/ 1410540 w 1360"/>
              <a:gd name="T35" fmla="*/ 1245534 h 1360"/>
              <a:gd name="T36" fmla="*/ 1526801 w 1360"/>
              <a:gd name="T37" fmla="*/ 1308660 h 1360"/>
              <a:gd name="T38" fmla="*/ 1638860 w 1360"/>
              <a:gd name="T39" fmla="*/ 1346293 h 1360"/>
              <a:gd name="T40" fmla="*/ 1746717 w 1360"/>
              <a:gd name="T41" fmla="*/ 1357219 h 1360"/>
              <a:gd name="T42" fmla="*/ 1905000 w 1360"/>
              <a:gd name="T43" fmla="*/ 1341438 h 1360"/>
              <a:gd name="T44" fmla="*/ 1861577 w 1360"/>
              <a:gd name="T45" fmla="*/ 1420346 h 1360"/>
              <a:gd name="T46" fmla="*/ 1808349 w 1360"/>
              <a:gd name="T47" fmla="*/ 1508965 h 1360"/>
              <a:gd name="T48" fmla="*/ 1762125 w 1360"/>
              <a:gd name="T49" fmla="*/ 1569664 h 1360"/>
              <a:gd name="T50" fmla="*/ 1673879 w 1360"/>
              <a:gd name="T51" fmla="*/ 1627935 h 1360"/>
              <a:gd name="T52" fmla="*/ 1550614 w 1360"/>
              <a:gd name="T53" fmla="*/ 1638860 h 1360"/>
              <a:gd name="T54" fmla="*/ 1453963 w 1360"/>
              <a:gd name="T55" fmla="*/ 1615795 h 1360"/>
              <a:gd name="T56" fmla="*/ 1346107 w 1360"/>
              <a:gd name="T57" fmla="*/ 1564808 h 1360"/>
              <a:gd name="T58" fmla="*/ 1231246 w 1360"/>
              <a:gd name="T59" fmla="*/ 1485900 h 1360"/>
              <a:gd name="T60" fmla="*/ 1103779 w 1360"/>
              <a:gd name="T61" fmla="*/ 1380285 h 1360"/>
              <a:gd name="T62" fmla="*/ 969309 w 1360"/>
              <a:gd name="T63" fmla="*/ 1245534 h 1360"/>
              <a:gd name="T64" fmla="*/ 795618 w 1360"/>
              <a:gd name="T65" fmla="*/ 1262529 h 1360"/>
              <a:gd name="T66" fmla="*/ 682158 w 1360"/>
              <a:gd name="T67" fmla="*/ 1392424 h 1360"/>
              <a:gd name="T68" fmla="*/ 577103 w 1360"/>
              <a:gd name="T69" fmla="*/ 1496826 h 1360"/>
              <a:gd name="T70" fmla="*/ 480452 w 1360"/>
              <a:gd name="T71" fmla="*/ 1574520 h 1360"/>
              <a:gd name="T72" fmla="*/ 395007 w 1360"/>
              <a:gd name="T73" fmla="*/ 1625507 h 1360"/>
              <a:gd name="T74" fmla="*/ 319368 w 1360"/>
              <a:gd name="T75" fmla="*/ 1648572 h 1360"/>
              <a:gd name="T76" fmla="*/ 277346 w 1360"/>
              <a:gd name="T77" fmla="*/ 1648572 h 1360"/>
              <a:gd name="T78" fmla="*/ 175092 w 1360"/>
              <a:gd name="T79" fmla="*/ 1610939 h 1360"/>
              <a:gd name="T80" fmla="*/ 70037 w 1360"/>
              <a:gd name="T81" fmla="*/ 1516249 h 1360"/>
              <a:gd name="T82" fmla="*/ 23813 w 1360"/>
              <a:gd name="T83" fmla="*/ 1425201 h 1360"/>
              <a:gd name="T84" fmla="*/ 81243 w 1360"/>
              <a:gd name="T85" fmla="*/ 1432485 h 1360"/>
              <a:gd name="T86" fmla="*/ 172290 w 1360"/>
              <a:gd name="T87" fmla="*/ 1417918 h 1360"/>
              <a:gd name="T88" fmla="*/ 271743 w 1360"/>
              <a:gd name="T89" fmla="*/ 1379071 h 1360"/>
              <a:gd name="T90" fmla="*/ 373996 w 1360"/>
              <a:gd name="T91" fmla="*/ 1311088 h 1360"/>
              <a:gd name="T92" fmla="*/ 483254 w 1360"/>
              <a:gd name="T93" fmla="*/ 1215185 h 1360"/>
              <a:gd name="T94" fmla="*/ 593912 w 1360"/>
              <a:gd name="T95" fmla="*/ 1095001 h 1360"/>
              <a:gd name="T96" fmla="*/ 652743 w 1360"/>
              <a:gd name="T97" fmla="*/ 898338 h 1360"/>
              <a:gd name="T98" fmla="*/ 526676 w 1360"/>
              <a:gd name="T99" fmla="*/ 750234 h 1360"/>
              <a:gd name="T100" fmla="*/ 424423 w 1360"/>
              <a:gd name="T101" fmla="*/ 619125 h 1360"/>
              <a:gd name="T102" fmla="*/ 348783 w 1360"/>
              <a:gd name="T103" fmla="*/ 505012 h 1360"/>
              <a:gd name="T104" fmla="*/ 301158 w 1360"/>
              <a:gd name="T105" fmla="*/ 410322 h 1360"/>
              <a:gd name="T106" fmla="*/ 278746 w 1360"/>
              <a:gd name="T107" fmla="*/ 330200 h 1360"/>
              <a:gd name="T108" fmla="*/ 289952 w 1360"/>
              <a:gd name="T109" fmla="*/ 244008 h 1360"/>
              <a:gd name="T110" fmla="*/ 357188 w 1360"/>
              <a:gd name="T111" fmla="*/ 129895 h 1360"/>
              <a:gd name="T112" fmla="*/ 483254 w 1360"/>
              <a:gd name="T113" fmla="*/ 0 h 136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360" h="1360">
                <a:moveTo>
                  <a:pt x="345" y="0"/>
                </a:moveTo>
                <a:lnTo>
                  <a:pt x="363" y="75"/>
                </a:lnTo>
                <a:lnTo>
                  <a:pt x="384" y="150"/>
                </a:lnTo>
                <a:lnTo>
                  <a:pt x="409" y="223"/>
                </a:lnTo>
                <a:lnTo>
                  <a:pt x="439" y="295"/>
                </a:lnTo>
                <a:lnTo>
                  <a:pt x="472" y="366"/>
                </a:lnTo>
                <a:lnTo>
                  <a:pt x="510" y="435"/>
                </a:lnTo>
                <a:lnTo>
                  <a:pt x="552" y="504"/>
                </a:lnTo>
                <a:lnTo>
                  <a:pt x="598" y="574"/>
                </a:lnTo>
                <a:lnTo>
                  <a:pt x="629" y="614"/>
                </a:lnTo>
                <a:lnTo>
                  <a:pt x="685" y="539"/>
                </a:lnTo>
                <a:lnTo>
                  <a:pt x="717" y="493"/>
                </a:lnTo>
                <a:lnTo>
                  <a:pt x="750" y="451"/>
                </a:lnTo>
                <a:lnTo>
                  <a:pt x="783" y="410"/>
                </a:lnTo>
                <a:lnTo>
                  <a:pt x="813" y="374"/>
                </a:lnTo>
                <a:lnTo>
                  <a:pt x="844" y="341"/>
                </a:lnTo>
                <a:lnTo>
                  <a:pt x="873" y="311"/>
                </a:lnTo>
                <a:lnTo>
                  <a:pt x="902" y="282"/>
                </a:lnTo>
                <a:lnTo>
                  <a:pt x="930" y="257"/>
                </a:lnTo>
                <a:lnTo>
                  <a:pt x="957" y="236"/>
                </a:lnTo>
                <a:lnTo>
                  <a:pt x="982" y="217"/>
                </a:lnTo>
                <a:lnTo>
                  <a:pt x="1007" y="199"/>
                </a:lnTo>
                <a:lnTo>
                  <a:pt x="1032" y="186"/>
                </a:lnTo>
                <a:lnTo>
                  <a:pt x="1055" y="176"/>
                </a:lnTo>
                <a:lnTo>
                  <a:pt x="1076" y="169"/>
                </a:lnTo>
                <a:lnTo>
                  <a:pt x="1099" y="165"/>
                </a:lnTo>
                <a:lnTo>
                  <a:pt x="1118" y="163"/>
                </a:lnTo>
                <a:lnTo>
                  <a:pt x="1139" y="165"/>
                </a:lnTo>
                <a:lnTo>
                  <a:pt x="1157" y="169"/>
                </a:lnTo>
                <a:lnTo>
                  <a:pt x="1176" y="176"/>
                </a:lnTo>
                <a:lnTo>
                  <a:pt x="1191" y="184"/>
                </a:lnTo>
                <a:lnTo>
                  <a:pt x="1208" y="198"/>
                </a:lnTo>
                <a:lnTo>
                  <a:pt x="1224" y="213"/>
                </a:lnTo>
                <a:lnTo>
                  <a:pt x="1237" y="230"/>
                </a:lnTo>
                <a:lnTo>
                  <a:pt x="1251" y="249"/>
                </a:lnTo>
                <a:lnTo>
                  <a:pt x="1262" y="269"/>
                </a:lnTo>
                <a:lnTo>
                  <a:pt x="1278" y="292"/>
                </a:lnTo>
                <a:lnTo>
                  <a:pt x="1226" y="320"/>
                </a:lnTo>
                <a:lnTo>
                  <a:pt x="1172" y="357"/>
                </a:lnTo>
                <a:lnTo>
                  <a:pt x="1116" y="399"/>
                </a:lnTo>
                <a:lnTo>
                  <a:pt x="1059" y="447"/>
                </a:lnTo>
                <a:lnTo>
                  <a:pt x="1001" y="503"/>
                </a:lnTo>
                <a:lnTo>
                  <a:pt x="942" y="564"/>
                </a:lnTo>
                <a:lnTo>
                  <a:pt x="880" y="633"/>
                </a:lnTo>
                <a:lnTo>
                  <a:pt x="817" y="708"/>
                </a:lnTo>
                <a:lnTo>
                  <a:pt x="762" y="777"/>
                </a:lnTo>
                <a:lnTo>
                  <a:pt x="802" y="825"/>
                </a:lnTo>
                <a:lnTo>
                  <a:pt x="832" y="861"/>
                </a:lnTo>
                <a:lnTo>
                  <a:pt x="861" y="894"/>
                </a:lnTo>
                <a:lnTo>
                  <a:pt x="892" y="925"/>
                </a:lnTo>
                <a:lnTo>
                  <a:pt x="921" y="953"/>
                </a:lnTo>
                <a:lnTo>
                  <a:pt x="950" y="980"/>
                </a:lnTo>
                <a:lnTo>
                  <a:pt x="978" y="1003"/>
                </a:lnTo>
                <a:lnTo>
                  <a:pt x="1007" y="1026"/>
                </a:lnTo>
                <a:lnTo>
                  <a:pt x="1034" y="1045"/>
                </a:lnTo>
                <a:lnTo>
                  <a:pt x="1063" y="1063"/>
                </a:lnTo>
                <a:lnTo>
                  <a:pt x="1090" y="1078"/>
                </a:lnTo>
                <a:lnTo>
                  <a:pt x="1116" y="1090"/>
                </a:lnTo>
                <a:lnTo>
                  <a:pt x="1143" y="1101"/>
                </a:lnTo>
                <a:lnTo>
                  <a:pt x="1170" y="1109"/>
                </a:lnTo>
                <a:lnTo>
                  <a:pt x="1197" y="1114"/>
                </a:lnTo>
                <a:lnTo>
                  <a:pt x="1222" y="1118"/>
                </a:lnTo>
                <a:lnTo>
                  <a:pt x="1247" y="1118"/>
                </a:lnTo>
                <a:lnTo>
                  <a:pt x="1291" y="1116"/>
                </a:lnTo>
                <a:lnTo>
                  <a:pt x="1333" y="1111"/>
                </a:lnTo>
                <a:lnTo>
                  <a:pt x="1360" y="1105"/>
                </a:lnTo>
                <a:lnTo>
                  <a:pt x="1343" y="1141"/>
                </a:lnTo>
                <a:lnTo>
                  <a:pt x="1329" y="1170"/>
                </a:lnTo>
                <a:lnTo>
                  <a:pt x="1316" y="1197"/>
                </a:lnTo>
                <a:lnTo>
                  <a:pt x="1304" y="1222"/>
                </a:lnTo>
                <a:lnTo>
                  <a:pt x="1291" y="1243"/>
                </a:lnTo>
                <a:lnTo>
                  <a:pt x="1279" y="1262"/>
                </a:lnTo>
                <a:lnTo>
                  <a:pt x="1270" y="1279"/>
                </a:lnTo>
                <a:lnTo>
                  <a:pt x="1258" y="1293"/>
                </a:lnTo>
                <a:lnTo>
                  <a:pt x="1249" y="1304"/>
                </a:lnTo>
                <a:lnTo>
                  <a:pt x="1224" y="1325"/>
                </a:lnTo>
                <a:lnTo>
                  <a:pt x="1195" y="1341"/>
                </a:lnTo>
                <a:lnTo>
                  <a:pt x="1164" y="1348"/>
                </a:lnTo>
                <a:lnTo>
                  <a:pt x="1128" y="1352"/>
                </a:lnTo>
                <a:lnTo>
                  <a:pt x="1107" y="1350"/>
                </a:lnTo>
                <a:lnTo>
                  <a:pt x="1084" y="1347"/>
                </a:lnTo>
                <a:lnTo>
                  <a:pt x="1061" y="1341"/>
                </a:lnTo>
                <a:lnTo>
                  <a:pt x="1038" y="1331"/>
                </a:lnTo>
                <a:lnTo>
                  <a:pt x="1013" y="1320"/>
                </a:lnTo>
                <a:lnTo>
                  <a:pt x="988" y="1306"/>
                </a:lnTo>
                <a:lnTo>
                  <a:pt x="961" y="1289"/>
                </a:lnTo>
                <a:lnTo>
                  <a:pt x="934" y="1270"/>
                </a:lnTo>
                <a:lnTo>
                  <a:pt x="907" y="1249"/>
                </a:lnTo>
                <a:lnTo>
                  <a:pt x="879" y="1224"/>
                </a:lnTo>
                <a:lnTo>
                  <a:pt x="850" y="1199"/>
                </a:lnTo>
                <a:lnTo>
                  <a:pt x="819" y="1168"/>
                </a:lnTo>
                <a:lnTo>
                  <a:pt x="788" y="1137"/>
                </a:lnTo>
                <a:lnTo>
                  <a:pt x="758" y="1103"/>
                </a:lnTo>
                <a:lnTo>
                  <a:pt x="725" y="1067"/>
                </a:lnTo>
                <a:lnTo>
                  <a:pt x="692" y="1026"/>
                </a:lnTo>
                <a:lnTo>
                  <a:pt x="629" y="951"/>
                </a:lnTo>
                <a:lnTo>
                  <a:pt x="597" y="997"/>
                </a:lnTo>
                <a:lnTo>
                  <a:pt x="568" y="1040"/>
                </a:lnTo>
                <a:lnTo>
                  <a:pt x="541" y="1078"/>
                </a:lnTo>
                <a:lnTo>
                  <a:pt x="512" y="1114"/>
                </a:lnTo>
                <a:lnTo>
                  <a:pt x="487" y="1147"/>
                </a:lnTo>
                <a:lnTo>
                  <a:pt x="460" y="1180"/>
                </a:lnTo>
                <a:lnTo>
                  <a:pt x="435" y="1207"/>
                </a:lnTo>
                <a:lnTo>
                  <a:pt x="412" y="1233"/>
                </a:lnTo>
                <a:lnTo>
                  <a:pt x="387" y="1256"/>
                </a:lnTo>
                <a:lnTo>
                  <a:pt x="366" y="1279"/>
                </a:lnTo>
                <a:lnTo>
                  <a:pt x="343" y="1297"/>
                </a:lnTo>
                <a:lnTo>
                  <a:pt x="322" y="1314"/>
                </a:lnTo>
                <a:lnTo>
                  <a:pt x="303" y="1327"/>
                </a:lnTo>
                <a:lnTo>
                  <a:pt x="282" y="1339"/>
                </a:lnTo>
                <a:lnTo>
                  <a:pt x="265" y="1348"/>
                </a:lnTo>
                <a:lnTo>
                  <a:pt x="246" y="1354"/>
                </a:lnTo>
                <a:lnTo>
                  <a:pt x="228" y="1358"/>
                </a:lnTo>
                <a:lnTo>
                  <a:pt x="211" y="1360"/>
                </a:lnTo>
                <a:lnTo>
                  <a:pt x="198" y="1358"/>
                </a:lnTo>
                <a:lnTo>
                  <a:pt x="173" y="1352"/>
                </a:lnTo>
                <a:lnTo>
                  <a:pt x="150" y="1343"/>
                </a:lnTo>
                <a:lnTo>
                  <a:pt x="125" y="1327"/>
                </a:lnTo>
                <a:lnTo>
                  <a:pt x="100" y="1306"/>
                </a:lnTo>
                <a:lnTo>
                  <a:pt x="75" y="1279"/>
                </a:lnTo>
                <a:lnTo>
                  <a:pt x="50" y="1249"/>
                </a:lnTo>
                <a:lnTo>
                  <a:pt x="25" y="1212"/>
                </a:lnTo>
                <a:lnTo>
                  <a:pt x="0" y="1170"/>
                </a:lnTo>
                <a:lnTo>
                  <a:pt x="17" y="1174"/>
                </a:lnTo>
                <a:lnTo>
                  <a:pt x="33" y="1178"/>
                </a:lnTo>
                <a:lnTo>
                  <a:pt x="46" y="1180"/>
                </a:lnTo>
                <a:lnTo>
                  <a:pt x="58" y="1180"/>
                </a:lnTo>
                <a:lnTo>
                  <a:pt x="79" y="1178"/>
                </a:lnTo>
                <a:lnTo>
                  <a:pt x="102" y="1174"/>
                </a:lnTo>
                <a:lnTo>
                  <a:pt x="123" y="1168"/>
                </a:lnTo>
                <a:lnTo>
                  <a:pt x="146" y="1161"/>
                </a:lnTo>
                <a:lnTo>
                  <a:pt x="171" y="1149"/>
                </a:lnTo>
                <a:lnTo>
                  <a:pt x="194" y="1136"/>
                </a:lnTo>
                <a:lnTo>
                  <a:pt x="219" y="1118"/>
                </a:lnTo>
                <a:lnTo>
                  <a:pt x="242" y="1101"/>
                </a:lnTo>
                <a:lnTo>
                  <a:pt x="267" y="1080"/>
                </a:lnTo>
                <a:lnTo>
                  <a:pt x="293" y="1055"/>
                </a:lnTo>
                <a:lnTo>
                  <a:pt x="318" y="1030"/>
                </a:lnTo>
                <a:lnTo>
                  <a:pt x="345" y="1001"/>
                </a:lnTo>
                <a:lnTo>
                  <a:pt x="370" y="971"/>
                </a:lnTo>
                <a:lnTo>
                  <a:pt x="397" y="938"/>
                </a:lnTo>
                <a:lnTo>
                  <a:pt x="424" y="902"/>
                </a:lnTo>
                <a:lnTo>
                  <a:pt x="453" y="863"/>
                </a:lnTo>
                <a:lnTo>
                  <a:pt x="504" y="790"/>
                </a:lnTo>
                <a:lnTo>
                  <a:pt x="466" y="740"/>
                </a:lnTo>
                <a:lnTo>
                  <a:pt x="434" y="698"/>
                </a:lnTo>
                <a:lnTo>
                  <a:pt x="405" y="658"/>
                </a:lnTo>
                <a:lnTo>
                  <a:pt x="376" y="618"/>
                </a:lnTo>
                <a:lnTo>
                  <a:pt x="349" y="581"/>
                </a:lnTo>
                <a:lnTo>
                  <a:pt x="326" y="545"/>
                </a:lnTo>
                <a:lnTo>
                  <a:pt x="303" y="510"/>
                </a:lnTo>
                <a:lnTo>
                  <a:pt x="284" y="478"/>
                </a:lnTo>
                <a:lnTo>
                  <a:pt x="267" y="447"/>
                </a:lnTo>
                <a:lnTo>
                  <a:pt x="249" y="416"/>
                </a:lnTo>
                <a:lnTo>
                  <a:pt x="236" y="389"/>
                </a:lnTo>
                <a:lnTo>
                  <a:pt x="224" y="363"/>
                </a:lnTo>
                <a:lnTo>
                  <a:pt x="215" y="338"/>
                </a:lnTo>
                <a:lnTo>
                  <a:pt x="209" y="315"/>
                </a:lnTo>
                <a:lnTo>
                  <a:pt x="203" y="293"/>
                </a:lnTo>
                <a:lnTo>
                  <a:pt x="199" y="272"/>
                </a:lnTo>
                <a:lnTo>
                  <a:pt x="199" y="255"/>
                </a:lnTo>
                <a:lnTo>
                  <a:pt x="201" y="228"/>
                </a:lnTo>
                <a:lnTo>
                  <a:pt x="207" y="201"/>
                </a:lnTo>
                <a:lnTo>
                  <a:pt x="219" y="173"/>
                </a:lnTo>
                <a:lnTo>
                  <a:pt x="236" y="140"/>
                </a:lnTo>
                <a:lnTo>
                  <a:pt x="255" y="107"/>
                </a:lnTo>
                <a:lnTo>
                  <a:pt x="280" y="73"/>
                </a:lnTo>
                <a:lnTo>
                  <a:pt x="311" y="38"/>
                </a:lnTo>
                <a:lnTo>
                  <a:pt x="345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xtLst/>
        </p:spPr>
        <p:txBody>
          <a:bodyPr lIns="68580" tIns="34290" rIns="68580" bIns="3429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4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466" y="692696"/>
            <a:ext cx="11943068" cy="547260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95400" y="0"/>
            <a:ext cx="45719" cy="620688"/>
          </a:xfrm>
          <a:prstGeom prst="rect">
            <a:avLst/>
          </a:prstGeom>
          <a:solidFill>
            <a:srgbClr val="7C2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09048" y="187496"/>
            <a:ext cx="65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78777D"/>
                </a:solidFill>
                <a:latin typeface="Bahnschrift Light" panose="020B0502040204020203" pitchFamily="34" charset="0"/>
              </a:rPr>
              <a:t>01</a:t>
            </a:r>
            <a:endParaRPr lang="zh-CN" altLang="en-US" sz="2800" dirty="0">
              <a:solidFill>
                <a:srgbClr val="78777D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9416" y="187496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寻找模板</a:t>
            </a:r>
            <a:endParaRPr lang="zh-CN" altLang="en-US" sz="2800" dirty="0">
              <a:solidFill>
                <a:srgbClr val="7C2E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7157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60" y="332656"/>
            <a:ext cx="8257143" cy="178095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639" y="1124743"/>
            <a:ext cx="8228571" cy="56380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5639" y="1124742"/>
            <a:ext cx="8228571" cy="5638095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1199456" y="908720"/>
            <a:ext cx="720080" cy="864096"/>
          </a:xfrm>
          <a:prstGeom prst="ellipse">
            <a:avLst/>
          </a:prstGeom>
          <a:noFill/>
          <a:ln w="57150">
            <a:solidFill>
              <a:srgbClr val="B74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5638" y="1124741"/>
            <a:ext cx="8228571" cy="56380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5638" y="1124741"/>
            <a:ext cx="8228571" cy="56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60" y="332656"/>
            <a:ext cx="8257143" cy="1780952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1613216" y="908720"/>
            <a:ext cx="720080" cy="864096"/>
          </a:xfrm>
          <a:prstGeom prst="ellipse">
            <a:avLst/>
          </a:prstGeom>
          <a:noFill/>
          <a:ln w="57150">
            <a:solidFill>
              <a:srgbClr val="B74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616" y="2276872"/>
            <a:ext cx="3561905" cy="241904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615" y="2276872"/>
            <a:ext cx="3561905" cy="241904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" y="0"/>
            <a:ext cx="12190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5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60" y="332656"/>
            <a:ext cx="8257143" cy="1780952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2495600" y="908720"/>
            <a:ext cx="720080" cy="864096"/>
          </a:xfrm>
          <a:prstGeom prst="ellipse">
            <a:avLst/>
          </a:prstGeom>
          <a:noFill/>
          <a:ln w="57150">
            <a:solidFill>
              <a:srgbClr val="B74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736" y="1124744"/>
            <a:ext cx="8228571" cy="56380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735" y="1124743"/>
            <a:ext cx="8228571" cy="56380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735" y="1124743"/>
            <a:ext cx="8228571" cy="56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1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95400" y="0"/>
            <a:ext cx="45719" cy="620688"/>
          </a:xfrm>
          <a:prstGeom prst="rect">
            <a:avLst/>
          </a:prstGeom>
          <a:solidFill>
            <a:srgbClr val="7C2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09048" y="187496"/>
            <a:ext cx="65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78777D"/>
                </a:solidFill>
                <a:latin typeface="Bahnschrift Light" panose="020B0502040204020203" pitchFamily="34" charset="0"/>
              </a:rPr>
              <a:t>02</a:t>
            </a:r>
            <a:endParaRPr lang="zh-CN" altLang="en-US" sz="2800" dirty="0">
              <a:solidFill>
                <a:srgbClr val="78777D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9416" y="187496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修改母版</a:t>
            </a:r>
            <a:endParaRPr lang="zh-CN" altLang="en-US" sz="2800" dirty="0">
              <a:solidFill>
                <a:srgbClr val="7C2E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540" y="1664613"/>
            <a:ext cx="8280920" cy="519338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811524" y="972017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/>
              <a:t>视图</a:t>
            </a:r>
            <a:r>
              <a:rPr lang="en-US" altLang="zh-CN" sz="3200" b="1" dirty="0" smtClean="0"/>
              <a:t>——</a:t>
            </a:r>
            <a:r>
              <a:rPr lang="zh-CN" altLang="en-US" sz="3200" b="1" dirty="0" smtClean="0"/>
              <a:t>幻灯片母版</a:t>
            </a:r>
            <a:endParaRPr lang="zh-CN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24495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95400" y="0"/>
            <a:ext cx="45719" cy="620688"/>
          </a:xfrm>
          <a:prstGeom prst="rect">
            <a:avLst/>
          </a:prstGeom>
          <a:solidFill>
            <a:srgbClr val="7C2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09048" y="187496"/>
            <a:ext cx="65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78777D"/>
                </a:solidFill>
                <a:latin typeface="Bahnschrift Light" panose="020B0502040204020203" pitchFamily="34" charset="0"/>
              </a:rPr>
              <a:t>03</a:t>
            </a:r>
            <a:endParaRPr lang="zh-CN" altLang="en-US" sz="2800" dirty="0">
              <a:solidFill>
                <a:srgbClr val="78777D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9416" y="187496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更换母版</a:t>
            </a:r>
            <a:endParaRPr lang="zh-CN" altLang="en-US" sz="2800" dirty="0">
              <a:solidFill>
                <a:srgbClr val="7C2E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2204864"/>
            <a:ext cx="2232248" cy="198961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879976" y="1772816"/>
            <a:ext cx="3888432" cy="2547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使用目标主题（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保留源格式（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图片（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83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988840"/>
            <a:ext cx="12192000" cy="29523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3789365" y="2380345"/>
            <a:ext cx="4624964" cy="981630"/>
          </a:xfrm>
          <a:prstGeom prst="rect">
            <a:avLst/>
          </a:prstGeom>
          <a:noFill/>
        </p:spPr>
        <p:txBody>
          <a:bodyPr wrap="square" rtlCol="0" anchor="b" anchorCtr="0">
            <a:normAutofit/>
          </a:bodyPr>
          <a:lstStyle/>
          <a:p>
            <a:pPr algn="ctr"/>
            <a:r>
              <a:rPr lang="zh-CN" altLang="en-US" sz="4400" b="1" dirty="0" smtClean="0">
                <a:solidFill>
                  <a:srgbClr val="7C2E9A"/>
                </a:solidFill>
                <a:latin typeface="+mj-ea"/>
                <a:ea typeface="+mj-ea"/>
              </a:rPr>
              <a:t>二、美化大师</a:t>
            </a:r>
            <a:endParaRPr lang="zh-CN" altLang="en-US" sz="4400" b="1" dirty="0">
              <a:solidFill>
                <a:srgbClr val="7C2E9A"/>
              </a:solidFill>
              <a:latin typeface="+mj-ea"/>
              <a:ea typeface="+mj-ea"/>
            </a:endParaRPr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3890965" y="3595689"/>
            <a:ext cx="4410075" cy="476249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让制作专业精美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PPT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变得简单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4403812" y="3595689"/>
            <a:ext cx="3348372" cy="0"/>
          </a:xfrm>
          <a:prstGeom prst="line">
            <a:avLst/>
          </a:prstGeom>
          <a:ln w="19050">
            <a:solidFill>
              <a:srgbClr val="7C2E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03812" y="4057652"/>
            <a:ext cx="3348372" cy="0"/>
          </a:xfrm>
          <a:prstGeom prst="line">
            <a:avLst/>
          </a:prstGeom>
          <a:ln w="19050">
            <a:solidFill>
              <a:srgbClr val="7C2E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7879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11579" r="11579"/>
          <a:stretch/>
        </p:blipFill>
        <p:spPr>
          <a:xfrm>
            <a:off x="12948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1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14330" r="14330"/>
          <a:stretch/>
        </p:blipFill>
        <p:spPr>
          <a:xfrm>
            <a:off x="-1488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7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700808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199456" y="620688"/>
            <a:ext cx="648072" cy="864096"/>
          </a:xfrm>
          <a:prstGeom prst="roundRect">
            <a:avLst/>
          </a:prstGeom>
          <a:noFill/>
          <a:ln w="57150">
            <a:solidFill>
              <a:srgbClr val="B74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624" y="1988840"/>
            <a:ext cx="6768752" cy="46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1988524"/>
            <a:ext cx="12192000" cy="34881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9DCBC22-D02C-4ADA-AAD9-2CE6559A5B1E}"/>
              </a:ext>
            </a:extLst>
          </p:cNvPr>
          <p:cNvSpPr txBox="1"/>
          <p:nvPr/>
        </p:nvSpPr>
        <p:spPr>
          <a:xfrm>
            <a:off x="1238496" y="2423788"/>
            <a:ext cx="97150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7C2E9A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PPT</a:t>
            </a:r>
            <a:r>
              <a:rPr lang="zh-CN" altLang="en-US" sz="3600" b="1" dirty="0" smtClean="0">
                <a:solidFill>
                  <a:srgbClr val="7C2E9A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的设计与制作</a:t>
            </a:r>
            <a:endParaRPr lang="en-US" altLang="zh-CN" sz="3600" b="1" dirty="0">
              <a:solidFill>
                <a:srgbClr val="7C2E9A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ctr"/>
            <a:endParaRPr lang="en-US" altLang="zh-CN" sz="28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ctr"/>
            <a:endParaRPr lang="en-US" altLang="zh-CN" sz="28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ctr"/>
            <a:endParaRPr lang="en-US" altLang="zh-CN" sz="28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ctr"/>
            <a:r>
              <a:rPr lang="zh-CN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清华大学图书馆</a:t>
            </a:r>
            <a:endParaRPr lang="en-US" altLang="zh-CN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algn="ctr"/>
            <a:r>
              <a:rPr lang="zh-CN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管翠中</a:t>
            </a:r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2999656" y="3292814"/>
            <a:ext cx="6336704" cy="0"/>
          </a:xfrm>
          <a:prstGeom prst="line">
            <a:avLst/>
          </a:prstGeom>
          <a:ln w="38100">
            <a:solidFill>
              <a:srgbClr val="7C2E9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227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700808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775520" y="620688"/>
            <a:ext cx="648072" cy="864096"/>
          </a:xfrm>
          <a:prstGeom prst="roundRect">
            <a:avLst/>
          </a:prstGeom>
          <a:noFill/>
          <a:ln w="57150">
            <a:solidFill>
              <a:srgbClr val="B74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544" y="2708920"/>
            <a:ext cx="3561905" cy="24190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096" y="2708920"/>
            <a:ext cx="3561905" cy="24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1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700808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3050148" y="620688"/>
            <a:ext cx="648072" cy="864096"/>
          </a:xfrm>
          <a:prstGeom prst="roundRect">
            <a:avLst/>
          </a:prstGeom>
          <a:noFill/>
          <a:ln w="57150">
            <a:solidFill>
              <a:srgbClr val="B74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612" y="2105472"/>
            <a:ext cx="6984776" cy="478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1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615" y="2105472"/>
            <a:ext cx="6984776" cy="47858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614" y="2105472"/>
            <a:ext cx="6984776" cy="47858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700808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3626212" y="620688"/>
            <a:ext cx="648072" cy="864096"/>
          </a:xfrm>
          <a:prstGeom prst="roundRect">
            <a:avLst/>
          </a:prstGeom>
          <a:noFill/>
          <a:ln w="57150">
            <a:solidFill>
              <a:srgbClr val="B74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93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613" y="2105472"/>
            <a:ext cx="6984776" cy="47858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614" y="2105472"/>
            <a:ext cx="6984776" cy="47858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700808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4202276" y="620688"/>
            <a:ext cx="648072" cy="864096"/>
          </a:xfrm>
          <a:prstGeom prst="roundRect">
            <a:avLst/>
          </a:prstGeom>
          <a:noFill/>
          <a:ln w="57150">
            <a:solidFill>
              <a:srgbClr val="B74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52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613" y="2105472"/>
            <a:ext cx="6984776" cy="47858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614" y="2105472"/>
            <a:ext cx="6984776" cy="47858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700808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6186226" y="620688"/>
            <a:ext cx="648072" cy="864096"/>
          </a:xfrm>
          <a:prstGeom prst="roundRect">
            <a:avLst/>
          </a:prstGeom>
          <a:noFill/>
          <a:ln w="57150">
            <a:solidFill>
              <a:srgbClr val="B74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3612" y="2105471"/>
            <a:ext cx="6984777" cy="47858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3612" y="2105471"/>
            <a:ext cx="6984777" cy="478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1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614" y="2105472"/>
            <a:ext cx="6982836" cy="478453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700808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6744072" y="620688"/>
            <a:ext cx="648072" cy="864096"/>
          </a:xfrm>
          <a:prstGeom prst="roundRect">
            <a:avLst/>
          </a:prstGeom>
          <a:noFill/>
          <a:ln w="57150">
            <a:solidFill>
              <a:srgbClr val="B74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02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47528" y="598224"/>
            <a:ext cx="1107996" cy="47025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练习一</a:t>
            </a:r>
            <a:endParaRPr lang="zh-CN" altLang="en-US" sz="24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87" name="直接连接符 86"/>
          <p:cNvCxnSpPr/>
          <p:nvPr/>
        </p:nvCxnSpPr>
        <p:spPr>
          <a:xfrm>
            <a:off x="1921544" y="1340768"/>
            <a:ext cx="823054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703512" y="1916832"/>
            <a:ext cx="87129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zh-CN" altLang="en-US" sz="3200" dirty="0">
                <a:solidFill>
                  <a:srgbClr val="7F7F7F"/>
                </a:solidFill>
              </a:rPr>
              <a:t>修改母版，更换</a:t>
            </a:r>
            <a:r>
              <a:rPr lang="zh-CN" altLang="en-US" sz="3200" dirty="0" smtClean="0">
                <a:solidFill>
                  <a:srgbClr val="7F7F7F"/>
                </a:solidFill>
              </a:rPr>
              <a:t>母版</a:t>
            </a:r>
            <a:endParaRPr lang="en-US" altLang="zh-CN" sz="3200" dirty="0" smtClean="0">
              <a:solidFill>
                <a:srgbClr val="7F7F7F"/>
              </a:solidFill>
            </a:endParaRPr>
          </a:p>
          <a:p>
            <a:pPr marL="342900" indent="-342900">
              <a:lnSpc>
                <a:spcPct val="200000"/>
              </a:lnSpc>
              <a:buFontTx/>
              <a:buAutoNum type="arabicPeriod"/>
            </a:pPr>
            <a:r>
              <a:rPr lang="zh-CN" altLang="en-US" sz="3200" dirty="0">
                <a:solidFill>
                  <a:srgbClr val="7F7F7F"/>
                </a:solidFill>
              </a:rPr>
              <a:t>熟悉美化大师，创建一个简单的</a:t>
            </a:r>
            <a:r>
              <a:rPr lang="en-US" altLang="zh-CN" sz="3200" dirty="0" smtClean="0">
                <a:solidFill>
                  <a:srgbClr val="7F7F7F"/>
                </a:solidFill>
              </a:rPr>
              <a:t>PPT</a:t>
            </a:r>
            <a:endParaRPr lang="en-US" altLang="zh-CN" sz="32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22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988840"/>
            <a:ext cx="12192000" cy="29523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3789365" y="2380345"/>
            <a:ext cx="4624964" cy="981630"/>
          </a:xfrm>
          <a:prstGeom prst="rect">
            <a:avLst/>
          </a:prstGeom>
          <a:noFill/>
        </p:spPr>
        <p:txBody>
          <a:bodyPr wrap="square" rtlCol="0" anchor="b" anchorCtr="0">
            <a:normAutofit/>
          </a:bodyPr>
          <a:lstStyle/>
          <a:p>
            <a:pPr algn="ctr"/>
            <a:r>
              <a:rPr lang="zh-CN" altLang="en-US" sz="4400" b="1" dirty="0">
                <a:solidFill>
                  <a:srgbClr val="7C2E9A"/>
                </a:solidFill>
                <a:latin typeface="+mj-ea"/>
                <a:ea typeface="+mj-ea"/>
              </a:rPr>
              <a:t>三</a:t>
            </a:r>
            <a:r>
              <a:rPr lang="zh-CN" altLang="en-US" sz="4400" b="1" dirty="0" smtClean="0">
                <a:solidFill>
                  <a:srgbClr val="7C2E9A"/>
                </a:solidFill>
                <a:latin typeface="+mj-ea"/>
                <a:ea typeface="+mj-ea"/>
              </a:rPr>
              <a:t>、图示</a:t>
            </a:r>
            <a:endParaRPr lang="zh-CN" altLang="en-US" sz="4400" b="1" dirty="0">
              <a:solidFill>
                <a:srgbClr val="7C2E9A"/>
              </a:solidFill>
              <a:latin typeface="+mj-ea"/>
              <a:ea typeface="+mj-ea"/>
            </a:endParaRPr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3890965" y="3595689"/>
            <a:ext cx="4410075" cy="476249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SmartArt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4403812" y="3595689"/>
            <a:ext cx="3348372" cy="0"/>
          </a:xfrm>
          <a:prstGeom prst="line">
            <a:avLst/>
          </a:prstGeom>
          <a:ln w="19050">
            <a:solidFill>
              <a:srgbClr val="7C2E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03812" y="4057652"/>
            <a:ext cx="3348372" cy="0"/>
          </a:xfrm>
          <a:prstGeom prst="line">
            <a:avLst/>
          </a:prstGeom>
          <a:ln w="19050">
            <a:solidFill>
              <a:srgbClr val="7C2E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5256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82707" y="1700808"/>
            <a:ext cx="8712968" cy="3665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200" dirty="0" smtClean="0">
                <a:solidFill>
                  <a:srgbClr val="7F7F7F"/>
                </a:solidFill>
              </a:rPr>
              <a:t> </a:t>
            </a:r>
            <a:r>
              <a:rPr lang="zh-CN" altLang="en-US" sz="3200" dirty="0" smtClean="0">
                <a:solidFill>
                  <a:srgbClr val="7F7F7F"/>
                </a:solidFill>
              </a:rPr>
              <a:t>图示：</a:t>
            </a:r>
            <a:r>
              <a:rPr lang="zh-CN" altLang="en-US" sz="3200" dirty="0">
                <a:solidFill>
                  <a:srgbClr val="7F7F7F"/>
                </a:solidFill>
              </a:rPr>
              <a:t>小明的一天</a:t>
            </a:r>
            <a:endParaRPr lang="en-US" altLang="zh-CN" sz="3200" dirty="0">
              <a:solidFill>
                <a:srgbClr val="7F7F7F"/>
              </a:solidFill>
            </a:endParaRPr>
          </a:p>
          <a:p>
            <a:pPr marL="817200" indent="-457200">
              <a:lnSpc>
                <a:spcPct val="200000"/>
              </a:lnSpc>
              <a:buFont typeface="+mj-lt"/>
              <a:buAutoNum type="arabicPeriod"/>
            </a:pPr>
            <a:r>
              <a:rPr lang="zh-CN" altLang="en-US" sz="2400" dirty="0" smtClean="0">
                <a:solidFill>
                  <a:srgbClr val="7F7F7F"/>
                </a:solidFill>
              </a:rPr>
              <a:t>早上先起床（洗脸，刷牙）</a:t>
            </a:r>
            <a:endParaRPr lang="en-US" altLang="zh-CN" sz="2400" dirty="0" smtClean="0">
              <a:solidFill>
                <a:srgbClr val="7F7F7F"/>
              </a:solidFill>
            </a:endParaRPr>
          </a:p>
          <a:p>
            <a:pPr marL="817200" indent="-457200">
              <a:lnSpc>
                <a:spcPct val="200000"/>
              </a:lnSpc>
              <a:buFont typeface="+mj-lt"/>
              <a:buAutoNum type="arabicPeriod"/>
            </a:pPr>
            <a:r>
              <a:rPr lang="zh-CN" altLang="en-US" sz="2400" dirty="0" smtClean="0">
                <a:solidFill>
                  <a:srgbClr val="7F7F7F"/>
                </a:solidFill>
              </a:rPr>
              <a:t>然后</a:t>
            </a:r>
            <a:r>
              <a:rPr lang="zh-CN" altLang="en-US" sz="2400" dirty="0">
                <a:solidFill>
                  <a:srgbClr val="7F7F7F"/>
                </a:solidFill>
              </a:rPr>
              <a:t>去</a:t>
            </a:r>
            <a:r>
              <a:rPr lang="zh-CN" altLang="en-US" sz="2400" dirty="0" smtClean="0">
                <a:solidFill>
                  <a:srgbClr val="7F7F7F"/>
                </a:solidFill>
              </a:rPr>
              <a:t>上班（骑自行车，坐公交，坐地铁）</a:t>
            </a:r>
            <a:endParaRPr lang="en-US" altLang="zh-CN" sz="2400" dirty="0" smtClean="0">
              <a:solidFill>
                <a:srgbClr val="7F7F7F"/>
              </a:solidFill>
            </a:endParaRPr>
          </a:p>
          <a:p>
            <a:pPr marL="817200" indent="-457200">
              <a:lnSpc>
                <a:spcPct val="200000"/>
              </a:lnSpc>
              <a:buFont typeface="+mj-lt"/>
              <a:buAutoNum type="arabicPeriod"/>
            </a:pPr>
            <a:r>
              <a:rPr lang="zh-CN" altLang="en-US" sz="2400" dirty="0" smtClean="0">
                <a:solidFill>
                  <a:srgbClr val="7F7F7F"/>
                </a:solidFill>
              </a:rPr>
              <a:t>到单位后工作（上午干活中午吃饭下午再干活）</a:t>
            </a:r>
            <a:endParaRPr lang="en-US" altLang="zh-CN" sz="4000" dirty="0" smtClean="0">
              <a:solidFill>
                <a:srgbClr val="7F7F7F"/>
              </a:solidFill>
            </a:endParaRPr>
          </a:p>
          <a:p>
            <a:pPr marL="360000">
              <a:lnSpc>
                <a:spcPct val="150000"/>
              </a:lnSpc>
              <a:buAutoNum type="arabicPeriod"/>
            </a:pPr>
            <a:endParaRPr lang="zh-CN" altLang="en-US" dirty="0">
              <a:solidFill>
                <a:srgbClr val="7F7F7F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695400" y="0"/>
            <a:ext cx="45719" cy="620688"/>
          </a:xfrm>
          <a:prstGeom prst="rect">
            <a:avLst/>
          </a:prstGeom>
          <a:solidFill>
            <a:srgbClr val="7C2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等线 Light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9048" y="187496"/>
            <a:ext cx="65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78777D"/>
                </a:solidFill>
                <a:latin typeface="Bahnschrift Light" panose="020B0502040204020203" pitchFamily="34" charset="0"/>
                <a:ea typeface="等线 Light" panose="02010600030101010101" pitchFamily="2" charset="-122"/>
              </a:rPr>
              <a:t>01</a:t>
            </a:r>
            <a:endParaRPr lang="zh-CN" altLang="en-US" sz="2800" dirty="0">
              <a:solidFill>
                <a:srgbClr val="78777D"/>
              </a:solidFill>
              <a:latin typeface="Bahnschrift Light" panose="020B0502040204020203" pitchFamily="34" charset="0"/>
              <a:ea typeface="等线 Light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39416" y="187496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美化大师</a:t>
            </a:r>
            <a:endParaRPr lang="zh-CN" altLang="en-US" sz="2800" dirty="0">
              <a:solidFill>
                <a:srgbClr val="7C2E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041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6" y="1124744"/>
            <a:ext cx="8228571" cy="563809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95400" y="0"/>
            <a:ext cx="45719" cy="620688"/>
          </a:xfrm>
          <a:prstGeom prst="rect">
            <a:avLst/>
          </a:prstGeom>
          <a:solidFill>
            <a:srgbClr val="7C2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等线 Light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9048" y="187496"/>
            <a:ext cx="65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78777D"/>
                </a:solidFill>
                <a:latin typeface="Bahnschrift Light" panose="020B0502040204020203" pitchFamily="34" charset="0"/>
                <a:ea typeface="等线 Light" panose="02010600030101010101" pitchFamily="2" charset="-122"/>
              </a:rPr>
              <a:t>01</a:t>
            </a:r>
            <a:endParaRPr lang="zh-CN" altLang="en-US" sz="2800" dirty="0">
              <a:solidFill>
                <a:srgbClr val="78777D"/>
              </a:solidFill>
              <a:latin typeface="Bahnschrift Light" panose="020B0502040204020203" pitchFamily="34" charset="0"/>
              <a:ea typeface="等线 Light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39416" y="187496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美化大师</a:t>
            </a:r>
            <a:endParaRPr lang="zh-CN" altLang="en-US" sz="2800" dirty="0">
              <a:solidFill>
                <a:srgbClr val="7C2E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622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367808" y="1040312"/>
            <a:ext cx="4175857" cy="549944"/>
            <a:chOff x="4441362" y="804421"/>
            <a:chExt cx="4175857" cy="549944"/>
          </a:xfrm>
        </p:grpSpPr>
        <p:sp>
          <p:nvSpPr>
            <p:cNvPr id="5" name="MH_Number_1">
              <a:hlinkClick r:id="rId17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4441362" y="804421"/>
              <a:ext cx="550238" cy="549944"/>
            </a:xfrm>
            <a:prstGeom prst="rect">
              <a:avLst/>
            </a:prstGeom>
            <a:noFill/>
            <a:ln w="25400">
              <a:solidFill>
                <a:srgbClr val="6A2C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2400" b="1" dirty="0">
                  <a:solidFill>
                    <a:srgbClr val="6A2C70"/>
                  </a:solidFill>
                  <a:ea typeface="华文细黑" panose="02010600040101010101" pitchFamily="2" charset="-122"/>
                </a:rPr>
                <a:t>01</a:t>
              </a:r>
              <a:endParaRPr lang="zh-CN" altLang="en-US" sz="2400" b="1" dirty="0">
                <a:solidFill>
                  <a:srgbClr val="6A2C70"/>
                </a:solidFill>
                <a:ea typeface="华文细黑" panose="02010600040101010101" pitchFamily="2" charset="-122"/>
              </a:endParaRPr>
            </a:p>
          </p:txBody>
        </p:sp>
        <p:sp>
          <p:nvSpPr>
            <p:cNvPr id="6" name="MH_Entry_1">
              <a:hlinkClick r:id="rId17" action="ppaction://hlinksldjump"/>
            </p:cNvPr>
            <p:cNvSpPr/>
            <p:nvPr>
              <p:custDataLst>
                <p:tags r:id="rId15"/>
              </p:custDataLst>
            </p:nvPr>
          </p:nvSpPr>
          <p:spPr>
            <a:xfrm>
              <a:off x="5112487" y="804421"/>
              <a:ext cx="3504732" cy="549944"/>
            </a:xfrm>
            <a:prstGeom prst="rect">
              <a:avLst/>
            </a:prstGeom>
            <a:solidFill>
              <a:srgbClr val="6A2C7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r>
                <a:rPr lang="en-US" altLang="zh-CN" sz="2400" dirty="0" smtClean="0">
                  <a:solidFill>
                    <a:srgbClr val="FFFFFF"/>
                  </a:solidFill>
                  <a:latin typeface="+mn-ea"/>
                </a:rPr>
                <a:t>PPT</a:t>
              </a:r>
              <a:r>
                <a:rPr lang="zh-CN" altLang="en-US" sz="2400" dirty="0" smtClean="0">
                  <a:solidFill>
                    <a:srgbClr val="FFFFFF"/>
                  </a:solidFill>
                  <a:latin typeface="+mn-ea"/>
                </a:rPr>
                <a:t>模板</a:t>
              </a:r>
              <a:endParaRPr lang="zh-CN" altLang="en-US" sz="2400" dirty="0">
                <a:solidFill>
                  <a:srgbClr val="FFFFFF"/>
                </a:solidFill>
                <a:latin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367808" y="3255828"/>
            <a:ext cx="4175857" cy="549944"/>
            <a:chOff x="4441362" y="3150655"/>
            <a:chExt cx="4175857" cy="549944"/>
          </a:xfrm>
        </p:grpSpPr>
        <p:sp>
          <p:nvSpPr>
            <p:cNvPr id="9" name="MH_Number_3">
              <a:hlinkClick r:id="rId18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4441362" y="3150655"/>
              <a:ext cx="550238" cy="549944"/>
            </a:xfrm>
            <a:prstGeom prst="rect">
              <a:avLst/>
            </a:prstGeom>
            <a:noFill/>
            <a:ln w="25400">
              <a:solidFill>
                <a:srgbClr val="6A2C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2400" b="1" dirty="0">
                  <a:solidFill>
                    <a:srgbClr val="6A2C70"/>
                  </a:solidFill>
                  <a:ea typeface="华文细黑" panose="02010600040101010101" pitchFamily="2" charset="-122"/>
                </a:rPr>
                <a:t>03</a:t>
              </a:r>
              <a:endParaRPr lang="zh-CN" altLang="en-US" sz="2400" b="1" dirty="0">
                <a:solidFill>
                  <a:srgbClr val="6A2C70"/>
                </a:solidFill>
                <a:ea typeface="华文细黑" panose="02010600040101010101" pitchFamily="2" charset="-122"/>
              </a:endParaRPr>
            </a:p>
          </p:txBody>
        </p:sp>
        <p:sp>
          <p:nvSpPr>
            <p:cNvPr id="10" name="MH_Entry_3">
              <a:hlinkClick r:id="rId18" action="ppaction://hlinksldjump"/>
            </p:cNvPr>
            <p:cNvSpPr/>
            <p:nvPr>
              <p:custDataLst>
                <p:tags r:id="rId13"/>
              </p:custDataLst>
            </p:nvPr>
          </p:nvSpPr>
          <p:spPr>
            <a:xfrm>
              <a:off x="5112487" y="3150655"/>
              <a:ext cx="3504732" cy="549944"/>
            </a:xfrm>
            <a:prstGeom prst="rect">
              <a:avLst/>
            </a:prstGeom>
            <a:solidFill>
              <a:srgbClr val="6A2C7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r>
                <a:rPr lang="zh-CN" altLang="en-US" sz="2400" dirty="0">
                  <a:solidFill>
                    <a:srgbClr val="FFFFFF"/>
                  </a:solidFill>
                  <a:latin typeface="+mn-ea"/>
                </a:rPr>
                <a:t>图示（</a:t>
              </a:r>
              <a:r>
                <a:rPr lang="en-US" altLang="zh-CN" sz="2400" dirty="0">
                  <a:solidFill>
                    <a:srgbClr val="FFFFFF"/>
                  </a:solidFill>
                  <a:latin typeface="+mn-ea"/>
                </a:rPr>
                <a:t>SmartArt</a:t>
              </a:r>
              <a:r>
                <a:rPr lang="zh-CN" altLang="en-US" sz="2400" dirty="0">
                  <a:solidFill>
                    <a:srgbClr val="FFFFFF"/>
                  </a:solidFill>
                  <a:latin typeface="+mn-ea"/>
                </a:rPr>
                <a:t>）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367808" y="5471344"/>
            <a:ext cx="4175857" cy="549944"/>
            <a:chOff x="4441362" y="5496889"/>
            <a:chExt cx="4175857" cy="549944"/>
          </a:xfrm>
        </p:grpSpPr>
        <p:sp>
          <p:nvSpPr>
            <p:cNvPr id="12" name="MH_Number_5">
              <a:hlinkClick r:id="rId19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4441362" y="5496889"/>
              <a:ext cx="550238" cy="549944"/>
            </a:xfrm>
            <a:prstGeom prst="rect">
              <a:avLst/>
            </a:prstGeom>
            <a:noFill/>
            <a:ln w="25400">
              <a:solidFill>
                <a:srgbClr val="6A2C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2400" b="1" dirty="0">
                  <a:solidFill>
                    <a:srgbClr val="6A2C70"/>
                  </a:solidFill>
                  <a:ea typeface="华文细黑" panose="02010600040101010101" pitchFamily="2" charset="-122"/>
                </a:rPr>
                <a:t>05</a:t>
              </a:r>
              <a:endParaRPr lang="zh-CN" altLang="en-US" sz="2400" b="1" dirty="0">
                <a:solidFill>
                  <a:srgbClr val="6A2C70"/>
                </a:solidFill>
                <a:ea typeface="华文细黑" panose="02010600040101010101" pitchFamily="2" charset="-122"/>
              </a:endParaRPr>
            </a:p>
          </p:txBody>
        </p:sp>
        <p:sp>
          <p:nvSpPr>
            <p:cNvPr id="13" name="MH_Entry_5">
              <a:hlinkClick r:id="rId19" action="ppaction://hlinksldjump"/>
            </p:cNvPr>
            <p:cNvSpPr/>
            <p:nvPr>
              <p:custDataLst>
                <p:tags r:id="rId11"/>
              </p:custDataLst>
            </p:nvPr>
          </p:nvSpPr>
          <p:spPr>
            <a:xfrm>
              <a:off x="5112487" y="5496889"/>
              <a:ext cx="3504732" cy="549944"/>
            </a:xfrm>
            <a:prstGeom prst="rect">
              <a:avLst/>
            </a:prstGeom>
            <a:solidFill>
              <a:srgbClr val="6A2C7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r>
                <a:rPr lang="zh-CN" altLang="en-US" sz="2400" dirty="0">
                  <a:solidFill>
                    <a:srgbClr val="FFFFFF"/>
                  </a:solidFill>
                  <a:latin typeface="+mn-ea"/>
                </a:rPr>
                <a:t>简单四</a:t>
              </a:r>
              <a:r>
                <a:rPr lang="zh-CN" altLang="en-US" sz="2400" dirty="0" smtClean="0">
                  <a:solidFill>
                    <a:srgbClr val="FFFFFF"/>
                  </a:solidFill>
                  <a:latin typeface="+mn-ea"/>
                </a:rPr>
                <a:t>步法</a:t>
              </a:r>
              <a:endParaRPr lang="zh-CN" altLang="en-US" sz="2400" dirty="0">
                <a:solidFill>
                  <a:srgbClr val="FFFFFF"/>
                </a:solidFill>
                <a:latin typeface="+mn-ea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455071" y="2148070"/>
            <a:ext cx="4175857" cy="549944"/>
            <a:chOff x="5528625" y="1977538"/>
            <a:chExt cx="4175857" cy="549944"/>
          </a:xfrm>
        </p:grpSpPr>
        <p:sp>
          <p:nvSpPr>
            <p:cNvPr id="21" name="MH_Number_2">
              <a:hlinkClick r:id="rId20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5528625" y="1977538"/>
              <a:ext cx="550238" cy="549944"/>
            </a:xfrm>
            <a:prstGeom prst="rect">
              <a:avLst/>
            </a:prstGeom>
            <a:noFill/>
            <a:ln w="25400">
              <a:solidFill>
                <a:srgbClr val="B83B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2400" b="1" dirty="0">
                  <a:solidFill>
                    <a:srgbClr val="B83B5E"/>
                  </a:solidFill>
                  <a:ea typeface="华文细黑" panose="02010600040101010101" pitchFamily="2" charset="-122"/>
                </a:rPr>
                <a:t>02</a:t>
              </a:r>
              <a:endParaRPr lang="zh-CN" altLang="en-US" sz="2400" b="1" dirty="0">
                <a:solidFill>
                  <a:srgbClr val="B83B5E"/>
                </a:solidFill>
                <a:ea typeface="华文细黑" panose="02010600040101010101" pitchFamily="2" charset="-122"/>
              </a:endParaRPr>
            </a:p>
          </p:txBody>
        </p:sp>
        <p:sp>
          <p:nvSpPr>
            <p:cNvPr id="22" name="MH_Entry_2">
              <a:hlinkClick r:id="rId20" action="ppaction://hlinksldjump"/>
            </p:cNvPr>
            <p:cNvSpPr/>
            <p:nvPr>
              <p:custDataLst>
                <p:tags r:id="rId9"/>
              </p:custDataLst>
            </p:nvPr>
          </p:nvSpPr>
          <p:spPr>
            <a:xfrm>
              <a:off x="6199750" y="1977538"/>
              <a:ext cx="3504732" cy="549944"/>
            </a:xfrm>
            <a:prstGeom prst="rect">
              <a:avLst/>
            </a:prstGeom>
            <a:solidFill>
              <a:srgbClr val="B83B5E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r>
                <a:rPr lang="zh-CN" altLang="en-US" sz="2400" dirty="0" smtClean="0">
                  <a:solidFill>
                    <a:srgbClr val="FFFFFF"/>
                  </a:solidFill>
                  <a:latin typeface="+mn-ea"/>
                </a:rPr>
                <a:t>美化大师</a:t>
              </a:r>
              <a:endParaRPr lang="zh-CN" altLang="en-US" sz="2400" dirty="0">
                <a:solidFill>
                  <a:srgbClr val="FFFFFF"/>
                </a:solidFill>
                <a:latin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455071" y="4363586"/>
            <a:ext cx="4175857" cy="549944"/>
            <a:chOff x="5528625" y="4323772"/>
            <a:chExt cx="4175857" cy="549944"/>
          </a:xfrm>
        </p:grpSpPr>
        <p:sp>
          <p:nvSpPr>
            <p:cNvPr id="24" name="MH_Number_4">
              <a:hlinkClick r:id="rId21" action="ppaction://hlinksldjump"/>
            </p:cNvPr>
            <p:cNvSpPr/>
            <p:nvPr>
              <p:custDataLst>
                <p:tags r:id="rId6"/>
              </p:custDataLst>
            </p:nvPr>
          </p:nvSpPr>
          <p:spPr>
            <a:xfrm>
              <a:off x="5528625" y="4323772"/>
              <a:ext cx="550238" cy="549944"/>
            </a:xfrm>
            <a:prstGeom prst="rect">
              <a:avLst/>
            </a:prstGeom>
            <a:noFill/>
            <a:ln w="25400">
              <a:solidFill>
                <a:srgbClr val="B83B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2400" b="1" dirty="0">
                  <a:solidFill>
                    <a:srgbClr val="B83B5E"/>
                  </a:solidFill>
                  <a:ea typeface="华文细黑" panose="02010600040101010101" pitchFamily="2" charset="-122"/>
                </a:rPr>
                <a:t>04</a:t>
              </a:r>
              <a:endParaRPr lang="zh-CN" altLang="en-US" sz="2400" b="1" dirty="0">
                <a:solidFill>
                  <a:srgbClr val="B83B5E"/>
                </a:solidFill>
                <a:ea typeface="华文细黑" panose="02010600040101010101" pitchFamily="2" charset="-122"/>
              </a:endParaRPr>
            </a:p>
          </p:txBody>
        </p:sp>
        <p:sp>
          <p:nvSpPr>
            <p:cNvPr id="25" name="MH_Entry_4">
              <a:hlinkClick r:id="rId21" action="ppaction://hlinksldjump"/>
            </p:cNvPr>
            <p:cNvSpPr/>
            <p:nvPr>
              <p:custDataLst>
                <p:tags r:id="rId7"/>
              </p:custDataLst>
            </p:nvPr>
          </p:nvSpPr>
          <p:spPr>
            <a:xfrm>
              <a:off x="6199750" y="4323772"/>
              <a:ext cx="3504732" cy="549944"/>
            </a:xfrm>
            <a:prstGeom prst="rect">
              <a:avLst/>
            </a:prstGeom>
            <a:solidFill>
              <a:srgbClr val="B83B5E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r>
                <a:rPr lang="zh-CN" altLang="en-US" sz="2400" dirty="0">
                  <a:solidFill>
                    <a:srgbClr val="FFFFFF"/>
                  </a:solidFill>
                  <a:latin typeface="+mn-ea"/>
                </a:rPr>
                <a:t>配色</a:t>
              </a:r>
            </a:p>
          </p:txBody>
        </p:sp>
      </p:grpSp>
      <p:cxnSp>
        <p:nvCxnSpPr>
          <p:cNvPr id="28" name="MH_Others_1"/>
          <p:cNvCxnSpPr/>
          <p:nvPr>
            <p:custDataLst>
              <p:tags r:id="rId2"/>
            </p:custDataLst>
          </p:nvPr>
        </p:nvCxnSpPr>
        <p:spPr>
          <a:xfrm>
            <a:off x="3256636" y="465257"/>
            <a:ext cx="0" cy="6088736"/>
          </a:xfrm>
          <a:prstGeom prst="line">
            <a:avLst/>
          </a:prstGeom>
          <a:ln w="41275">
            <a:solidFill>
              <a:srgbClr val="6A2C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MH_Others_2"/>
          <p:cNvSpPr txBox="1"/>
          <p:nvPr>
            <p:custDataLst>
              <p:tags r:id="rId3"/>
            </p:custDataLst>
          </p:nvPr>
        </p:nvSpPr>
        <p:spPr>
          <a:xfrm>
            <a:off x="1819491" y="632971"/>
            <a:ext cx="1054501" cy="1188575"/>
          </a:xfrm>
          <a:prstGeom prst="rect">
            <a:avLst/>
          </a:prstGeom>
          <a:noFill/>
        </p:spPr>
        <p:txBody>
          <a:bodyPr vert="eaVert" wrap="square" rtlCol="0" anchor="ctr" anchorCtr="0">
            <a:noAutofit/>
          </a:bodyPr>
          <a:lstStyle/>
          <a:p>
            <a:r>
              <a:rPr lang="en-US" altLang="zh-CN" sz="8800" dirty="0">
                <a:solidFill>
                  <a:srgbClr val="6A2C7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</a:t>
            </a:r>
            <a:endParaRPr lang="zh-CN" altLang="en-US" sz="4400" dirty="0">
              <a:solidFill>
                <a:srgbClr val="6A2C7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0" name="MH_Others_3"/>
          <p:cNvSpPr txBox="1"/>
          <p:nvPr>
            <p:custDataLst>
              <p:tags r:id="rId4"/>
            </p:custDataLst>
          </p:nvPr>
        </p:nvSpPr>
        <p:spPr>
          <a:xfrm>
            <a:off x="2009079" y="3331097"/>
            <a:ext cx="693893" cy="1498463"/>
          </a:xfrm>
          <a:prstGeom prst="rect">
            <a:avLst/>
          </a:prstGeom>
          <a:noFill/>
        </p:spPr>
        <p:txBody>
          <a:bodyPr vert="horz" wrap="square" rtlCol="0" anchor="ctr" anchorCtr="0">
            <a:noAutofit/>
          </a:bodyPr>
          <a:lstStyle/>
          <a:p>
            <a:pPr algn="ctr"/>
            <a:r>
              <a:rPr lang="zh-CN" altLang="en-US" sz="4800" b="1" dirty="0">
                <a:solidFill>
                  <a:srgbClr val="6A2C7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目</a:t>
            </a:r>
            <a:endParaRPr lang="en-US" altLang="zh-CN" sz="4800" b="1" dirty="0">
              <a:solidFill>
                <a:srgbClr val="6A2C7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ctr"/>
            <a:r>
              <a:rPr lang="zh-CN" altLang="en-US" sz="4800" b="1" dirty="0">
                <a:solidFill>
                  <a:srgbClr val="6A2C7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录</a:t>
            </a:r>
          </a:p>
        </p:txBody>
      </p:sp>
      <p:sp>
        <p:nvSpPr>
          <p:cNvPr id="31" name="MH_Others_4"/>
          <p:cNvSpPr/>
          <p:nvPr>
            <p:custDataLst>
              <p:tags r:id="rId5"/>
            </p:custDataLst>
          </p:nvPr>
        </p:nvSpPr>
        <p:spPr>
          <a:xfrm>
            <a:off x="2048250" y="1384476"/>
            <a:ext cx="615553" cy="2062424"/>
          </a:xfrm>
          <a:prstGeom prst="rect">
            <a:avLst/>
          </a:prstGeom>
        </p:spPr>
        <p:txBody>
          <a:bodyPr vert="eaVert" wrap="square">
            <a:noAutofit/>
          </a:bodyPr>
          <a:lstStyle/>
          <a:p>
            <a:r>
              <a:rPr lang="en-US" altLang="zh-CN" sz="2800" spc="500" dirty="0">
                <a:solidFill>
                  <a:srgbClr val="F08A5D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ONTENTS</a:t>
            </a:r>
            <a:endParaRPr lang="zh-CN" altLang="en-US" sz="2800" spc="500" dirty="0">
              <a:solidFill>
                <a:srgbClr val="F08A5D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960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H_Other_1"/>
          <p:cNvSpPr/>
          <p:nvPr>
            <p:custDataLst>
              <p:tags r:id="rId2"/>
            </p:custDataLst>
          </p:nvPr>
        </p:nvSpPr>
        <p:spPr>
          <a:xfrm>
            <a:off x="2578100" y="2986484"/>
            <a:ext cx="7493000" cy="1358900"/>
          </a:xfrm>
          <a:custGeom>
            <a:avLst/>
            <a:gdLst>
              <a:gd name="connsiteX0" fmla="*/ 0 w 7493001"/>
              <a:gd name="connsiteY0" fmla="*/ 241300 h 1358900"/>
              <a:gd name="connsiteX1" fmla="*/ 6258234 w 7493001"/>
              <a:gd name="connsiteY1" fmla="*/ 241300 h 1358900"/>
              <a:gd name="connsiteX2" fmla="*/ 6258234 w 7493001"/>
              <a:gd name="connsiteY2" fmla="*/ 1117600 h 1358900"/>
              <a:gd name="connsiteX3" fmla="*/ 0 w 7493001"/>
              <a:gd name="connsiteY3" fmla="*/ 1117600 h 1358900"/>
              <a:gd name="connsiteX4" fmla="*/ 6321535 w 7493001"/>
              <a:gd name="connsiteY4" fmla="*/ 0 h 1358900"/>
              <a:gd name="connsiteX5" fmla="*/ 7493001 w 7493001"/>
              <a:gd name="connsiteY5" fmla="*/ 679450 h 1358900"/>
              <a:gd name="connsiteX6" fmla="*/ 6321535 w 7493001"/>
              <a:gd name="connsiteY6" fmla="*/ 1358900 h 135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93001" h="1358900">
                <a:moveTo>
                  <a:pt x="0" y="241300"/>
                </a:moveTo>
                <a:lnTo>
                  <a:pt x="6258234" y="241300"/>
                </a:lnTo>
                <a:lnTo>
                  <a:pt x="6258234" y="1117600"/>
                </a:lnTo>
                <a:lnTo>
                  <a:pt x="0" y="1117600"/>
                </a:lnTo>
                <a:close/>
                <a:moveTo>
                  <a:pt x="6321535" y="0"/>
                </a:moveTo>
                <a:lnTo>
                  <a:pt x="7493001" y="679450"/>
                </a:lnTo>
                <a:lnTo>
                  <a:pt x="6321535" y="1358900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MH_SubTitle_1"/>
          <p:cNvSpPr/>
          <p:nvPr>
            <p:custDataLst>
              <p:tags r:id="rId3"/>
            </p:custDataLst>
          </p:nvPr>
        </p:nvSpPr>
        <p:spPr>
          <a:xfrm>
            <a:off x="3011489" y="2522539"/>
            <a:ext cx="1558925" cy="4206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r>
              <a:rPr lang="en-US" altLang="zh-CN" dirty="0">
                <a:solidFill>
                  <a:srgbClr val="FFFFFF"/>
                </a:solidFill>
                <a:ea typeface="黑体" panose="02010609060101010101" pitchFamily="49" charset="-122"/>
              </a:rPr>
              <a:t>LOREM</a:t>
            </a:r>
            <a:endParaRPr lang="zh-CN" altLang="en-US" dirty="0">
              <a:solidFill>
                <a:srgbClr val="FFFFFF"/>
              </a:solidFill>
              <a:ea typeface="黑体" panose="02010609060101010101" pitchFamily="49" charset="-122"/>
            </a:endParaRPr>
          </a:p>
        </p:txBody>
      </p:sp>
      <p:sp>
        <p:nvSpPr>
          <p:cNvPr id="2052" name="MH_Text_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857500" y="4281884"/>
            <a:ext cx="18669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1400" dirty="0">
                <a:ea typeface="黑体" panose="02010609060101010101" pitchFamily="49" charset="-122"/>
              </a:rPr>
              <a:t>LOREM IPSUM DOLOR SIT AMET CONSECTETUR ADIPISICING ELIT SED DO</a:t>
            </a:r>
            <a:endParaRPr lang="zh-CN" altLang="en-US" sz="1400" dirty="0">
              <a:ea typeface="黑体" panose="02010609060101010101" pitchFamily="49" charset="-122"/>
            </a:endParaRPr>
          </a:p>
        </p:txBody>
      </p:sp>
      <p:sp>
        <p:nvSpPr>
          <p:cNvPr id="7" name="MH_SubTitle_2"/>
          <p:cNvSpPr/>
          <p:nvPr>
            <p:custDataLst>
              <p:tags r:id="rId5"/>
            </p:custDataLst>
          </p:nvPr>
        </p:nvSpPr>
        <p:spPr>
          <a:xfrm>
            <a:off x="4984750" y="2522539"/>
            <a:ext cx="1557338" cy="4206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r>
              <a:rPr lang="en-US" altLang="zh-CN">
                <a:solidFill>
                  <a:srgbClr val="FFFFFF"/>
                </a:solidFill>
                <a:ea typeface="黑体" panose="02010609060101010101" pitchFamily="49" charset="-122"/>
              </a:rPr>
              <a:t>LOREM</a:t>
            </a:r>
            <a:endParaRPr lang="zh-CN" altLang="en-US">
              <a:solidFill>
                <a:srgbClr val="FFFFFF"/>
              </a:solidFill>
              <a:ea typeface="黑体" panose="02010609060101010101" pitchFamily="49" charset="-122"/>
            </a:endParaRPr>
          </a:p>
        </p:txBody>
      </p:sp>
      <p:sp>
        <p:nvSpPr>
          <p:cNvPr id="2054" name="MH_Text_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830763" y="4281884"/>
            <a:ext cx="18669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1400" dirty="0">
                <a:ea typeface="黑体" panose="02010609060101010101" pitchFamily="49" charset="-122"/>
              </a:rPr>
              <a:t>LOREM IPSUM DOLOR SIT AMET CONSECTETUR ADIPISICING ELIT SED DO</a:t>
            </a:r>
            <a:endParaRPr lang="zh-CN" altLang="en-US" sz="1400" dirty="0">
              <a:ea typeface="黑体" panose="02010609060101010101" pitchFamily="49" charset="-122"/>
            </a:endParaRPr>
          </a:p>
        </p:txBody>
      </p:sp>
      <p:sp>
        <p:nvSpPr>
          <p:cNvPr id="8" name="MH_SubTitle_3"/>
          <p:cNvSpPr/>
          <p:nvPr>
            <p:custDataLst>
              <p:tags r:id="rId7"/>
            </p:custDataLst>
          </p:nvPr>
        </p:nvSpPr>
        <p:spPr>
          <a:xfrm>
            <a:off x="6958014" y="2522539"/>
            <a:ext cx="1557337" cy="4206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r>
              <a:rPr lang="en-US" altLang="zh-CN">
                <a:solidFill>
                  <a:srgbClr val="FFFFFF"/>
                </a:solidFill>
                <a:ea typeface="黑体" panose="02010609060101010101" pitchFamily="49" charset="-122"/>
              </a:rPr>
              <a:t>LOREM</a:t>
            </a:r>
            <a:endParaRPr lang="zh-CN" altLang="en-US">
              <a:solidFill>
                <a:srgbClr val="FFFFFF"/>
              </a:solidFill>
              <a:ea typeface="黑体" panose="02010609060101010101" pitchFamily="49" charset="-122"/>
            </a:endParaRPr>
          </a:p>
        </p:txBody>
      </p:sp>
      <p:sp>
        <p:nvSpPr>
          <p:cNvPr id="2056" name="MH_Text_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802438" y="4281884"/>
            <a:ext cx="18669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1400">
                <a:ea typeface="黑体" panose="02010609060101010101" pitchFamily="49" charset="-122"/>
              </a:rPr>
              <a:t>LOREM IPSUM DOLOR SIT AMET CONSECTETUR ADIPISICING ELIT SED DO</a:t>
            </a:r>
            <a:endParaRPr lang="zh-CN" altLang="en-US" sz="1400">
              <a:ea typeface="黑体" panose="02010609060101010101" pitchFamily="49" charset="-122"/>
            </a:endParaRPr>
          </a:p>
        </p:txBody>
      </p:sp>
      <p:sp>
        <p:nvSpPr>
          <p:cNvPr id="2057" name="MH_PageTitle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9600" y="1225947"/>
            <a:ext cx="10972800" cy="1143000"/>
          </a:xfrm>
        </p:spPr>
        <p:txBody>
          <a:bodyPr/>
          <a:lstStyle/>
          <a:p>
            <a:pPr eaLnBrk="1" hangingPunct="1"/>
            <a:r>
              <a:rPr lang="da-DK" altLang="zh-CN" dirty="0" smtClean="0"/>
              <a:t>LOREM IPSUM DOLOR</a:t>
            </a:r>
            <a:endParaRPr lang="zh-CN" altLang="en-US" dirty="0" smtClean="0"/>
          </a:p>
        </p:txBody>
      </p:sp>
      <p:sp>
        <p:nvSpPr>
          <p:cNvPr id="13" name="矩形 12"/>
          <p:cNvSpPr/>
          <p:nvPr/>
        </p:nvSpPr>
        <p:spPr>
          <a:xfrm>
            <a:off x="695400" y="0"/>
            <a:ext cx="45719" cy="620688"/>
          </a:xfrm>
          <a:prstGeom prst="rect">
            <a:avLst/>
          </a:prstGeom>
          <a:solidFill>
            <a:srgbClr val="7C2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等线 Light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9048" y="187496"/>
            <a:ext cx="65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78777D"/>
                </a:solidFill>
                <a:latin typeface="Bahnschrift Light" panose="020B0502040204020203" pitchFamily="34" charset="0"/>
                <a:ea typeface="等线 Light" panose="02010600030101010101" pitchFamily="2" charset="-122"/>
              </a:rPr>
              <a:t>01</a:t>
            </a:r>
            <a:endParaRPr lang="zh-CN" altLang="en-US" sz="2800" dirty="0">
              <a:solidFill>
                <a:srgbClr val="78777D"/>
              </a:solidFill>
              <a:latin typeface="Bahnschrift Light" panose="020B0502040204020203" pitchFamily="34" charset="0"/>
              <a:ea typeface="等线 Light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39416" y="187496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美化大师</a:t>
            </a:r>
            <a:endParaRPr lang="zh-CN" altLang="en-US" sz="2800" dirty="0">
              <a:solidFill>
                <a:srgbClr val="7C2E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306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695400" y="0"/>
            <a:ext cx="45719" cy="620688"/>
          </a:xfrm>
          <a:prstGeom prst="rect">
            <a:avLst/>
          </a:prstGeom>
          <a:solidFill>
            <a:srgbClr val="7C2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等线 Light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9048" y="187496"/>
            <a:ext cx="65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78777D"/>
                </a:solidFill>
                <a:latin typeface="Bahnschrift Light" panose="020B0502040204020203" pitchFamily="34" charset="0"/>
                <a:ea typeface="等线 Light" panose="02010600030101010101" pitchFamily="2" charset="-122"/>
              </a:rPr>
              <a:t>02</a:t>
            </a:r>
            <a:endParaRPr lang="zh-CN" altLang="en-US" sz="2800" dirty="0">
              <a:solidFill>
                <a:srgbClr val="78777D"/>
              </a:solidFill>
              <a:latin typeface="Bahnschrift Light" panose="020B0502040204020203" pitchFamily="34" charset="0"/>
              <a:ea typeface="等线 Light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39416" y="187496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SmartArt</a:t>
            </a:r>
            <a:r>
              <a:rPr lang="zh-CN" altLang="en-US" sz="2800" dirty="0" smtClean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转换</a:t>
            </a:r>
            <a:endParaRPr lang="zh-CN" altLang="en-US" sz="2800" dirty="0">
              <a:solidFill>
                <a:srgbClr val="7C2E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71464" y="1196752"/>
            <a:ext cx="8064896" cy="4989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 smtClean="0"/>
              <a:t>答辩目录</a:t>
            </a:r>
            <a:endParaRPr lang="en-US" altLang="zh-CN" sz="3600" dirty="0" smtClean="0"/>
          </a:p>
          <a:p>
            <a:pPr>
              <a:lnSpc>
                <a:spcPct val="150000"/>
              </a:lnSpc>
            </a:pPr>
            <a:r>
              <a:rPr lang="en-US" altLang="zh-CN" sz="3600" dirty="0" smtClean="0"/>
              <a:t>1</a:t>
            </a:r>
            <a:r>
              <a:rPr lang="zh-CN" altLang="en-US" sz="3600" dirty="0" smtClean="0"/>
              <a:t>、选题的背景和来源</a:t>
            </a:r>
            <a:endParaRPr lang="en-US" altLang="zh-CN" sz="3600" dirty="0" smtClean="0"/>
          </a:p>
          <a:p>
            <a:pPr>
              <a:lnSpc>
                <a:spcPct val="150000"/>
              </a:lnSpc>
            </a:pPr>
            <a:r>
              <a:rPr lang="en-US" altLang="zh-CN" sz="3600" dirty="0" smtClean="0"/>
              <a:t>2</a:t>
            </a:r>
            <a:r>
              <a:rPr lang="zh-CN" altLang="en-US" sz="3600" dirty="0" smtClean="0"/>
              <a:t>、国内外研究的现状</a:t>
            </a:r>
            <a:endParaRPr lang="en-US" altLang="zh-CN" sz="3600" dirty="0" smtClean="0"/>
          </a:p>
          <a:p>
            <a:pPr>
              <a:lnSpc>
                <a:spcPct val="150000"/>
              </a:lnSpc>
            </a:pPr>
            <a:r>
              <a:rPr lang="en-US" altLang="zh-CN" sz="3600" dirty="0" smtClean="0"/>
              <a:t>3</a:t>
            </a:r>
            <a:r>
              <a:rPr lang="zh-CN" altLang="en-US" sz="3600" dirty="0" smtClean="0"/>
              <a:t>、研究的方法和思路</a:t>
            </a:r>
            <a:endParaRPr lang="en-US" altLang="zh-CN" sz="3600" dirty="0" smtClean="0"/>
          </a:p>
          <a:p>
            <a:pPr>
              <a:lnSpc>
                <a:spcPct val="150000"/>
              </a:lnSpc>
            </a:pPr>
            <a:r>
              <a:rPr lang="en-US" altLang="zh-CN" sz="3600" dirty="0" smtClean="0"/>
              <a:t>4</a:t>
            </a:r>
            <a:r>
              <a:rPr lang="zh-CN" altLang="en-US" sz="3600" dirty="0" smtClean="0"/>
              <a:t>、研究的成果及应用</a:t>
            </a:r>
            <a:endParaRPr lang="en-US" altLang="zh-CN" sz="3600" dirty="0" smtClean="0"/>
          </a:p>
          <a:p>
            <a:pPr>
              <a:lnSpc>
                <a:spcPct val="150000"/>
              </a:lnSpc>
            </a:pPr>
            <a:r>
              <a:rPr lang="en-US" altLang="zh-CN" sz="3600" dirty="0" smtClean="0"/>
              <a:t>5</a:t>
            </a:r>
            <a:r>
              <a:rPr lang="zh-CN" altLang="en-US" sz="3600" dirty="0" smtClean="0"/>
              <a:t>、毕业论文总结及鸣谢</a:t>
            </a:r>
            <a:endParaRPr lang="zh-CN" alt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111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695400" y="0"/>
            <a:ext cx="45719" cy="620688"/>
          </a:xfrm>
          <a:prstGeom prst="rect">
            <a:avLst/>
          </a:prstGeom>
          <a:solidFill>
            <a:srgbClr val="7C2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等线 Light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9048" y="187496"/>
            <a:ext cx="65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78777D"/>
                </a:solidFill>
                <a:latin typeface="Bahnschrift Light" panose="020B0502040204020203" pitchFamily="34" charset="0"/>
                <a:ea typeface="等线 Light" panose="02010600030101010101" pitchFamily="2" charset="-122"/>
              </a:rPr>
              <a:t>02</a:t>
            </a:r>
            <a:endParaRPr lang="zh-CN" altLang="en-US" sz="2800" dirty="0">
              <a:solidFill>
                <a:srgbClr val="78777D"/>
              </a:solidFill>
              <a:latin typeface="Bahnschrift Light" panose="020B0502040204020203" pitchFamily="34" charset="0"/>
              <a:ea typeface="等线 Light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39416" y="187496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SmartArt</a:t>
            </a:r>
            <a:r>
              <a:rPr lang="zh-CN" altLang="en-US" sz="2800" dirty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转换</a:t>
            </a:r>
          </a:p>
        </p:txBody>
      </p:sp>
      <p:graphicFrame>
        <p:nvGraphicFramePr>
          <p:cNvPr id="5" name="图示 4"/>
          <p:cNvGraphicFramePr/>
          <p:nvPr>
            <p:extLst>
              <p:ext uri="{D42A27DB-BD31-4B8C-83A1-F6EECF244321}">
                <p14:modId xmlns:p14="http://schemas.microsoft.com/office/powerpoint/2010/main" val="752334543"/>
              </p:ext>
            </p:extLst>
          </p:nvPr>
        </p:nvGraphicFramePr>
        <p:xfrm>
          <a:off x="839416" y="2060848"/>
          <a:ext cx="10801200" cy="4247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24938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775520" y="1628800"/>
            <a:ext cx="871296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7F7F7F"/>
                </a:solidFill>
              </a:rPr>
              <a:t> </a:t>
            </a:r>
            <a:r>
              <a:rPr lang="zh-CN" altLang="en-US" sz="3200" dirty="0" smtClean="0">
                <a:solidFill>
                  <a:srgbClr val="7F7F7F"/>
                </a:solidFill>
              </a:rPr>
              <a:t>图示：</a:t>
            </a:r>
            <a:r>
              <a:rPr lang="zh-CN" altLang="en-US" sz="3200" dirty="0">
                <a:solidFill>
                  <a:srgbClr val="7F7F7F"/>
                </a:solidFill>
              </a:rPr>
              <a:t>小明的一天</a:t>
            </a:r>
            <a:endParaRPr lang="en-US" altLang="zh-CN" sz="3200" dirty="0">
              <a:solidFill>
                <a:srgbClr val="7F7F7F"/>
              </a:solidFill>
            </a:endParaRPr>
          </a:p>
          <a:p>
            <a:pPr marL="817200" indent="-457200">
              <a:buFont typeface="+mj-lt"/>
              <a:buAutoNum type="arabicPeriod"/>
            </a:pPr>
            <a:r>
              <a:rPr lang="zh-CN" altLang="en-US" sz="2400" dirty="0" smtClean="0">
                <a:solidFill>
                  <a:srgbClr val="7F7F7F"/>
                </a:solidFill>
              </a:rPr>
              <a:t>早上先起床</a:t>
            </a:r>
            <a:endParaRPr lang="en-US" altLang="zh-CN" sz="2400" dirty="0" smtClean="0">
              <a:solidFill>
                <a:srgbClr val="7F7F7F"/>
              </a:solidFill>
            </a:endParaRPr>
          </a:p>
          <a:p>
            <a:pPr marL="1274400" lvl="1" indent="-457200">
              <a:buFont typeface="+mj-lt"/>
              <a:buAutoNum type="alphaLcPeriod"/>
            </a:pPr>
            <a:r>
              <a:rPr lang="zh-CN" altLang="en-US" sz="2400" dirty="0" smtClean="0">
                <a:solidFill>
                  <a:srgbClr val="7F7F7F"/>
                </a:solidFill>
              </a:rPr>
              <a:t>洗脸</a:t>
            </a:r>
            <a:endParaRPr lang="en-US" altLang="zh-CN" sz="2400" dirty="0" smtClean="0">
              <a:solidFill>
                <a:srgbClr val="7F7F7F"/>
              </a:solidFill>
            </a:endParaRPr>
          </a:p>
          <a:p>
            <a:pPr marL="1274400" lvl="1" indent="-457200">
              <a:buFont typeface="+mj-lt"/>
              <a:buAutoNum type="alphaLcPeriod"/>
            </a:pPr>
            <a:r>
              <a:rPr lang="zh-CN" altLang="en-US" sz="2400" dirty="0" smtClean="0">
                <a:solidFill>
                  <a:srgbClr val="7F7F7F"/>
                </a:solidFill>
              </a:rPr>
              <a:t>刷牙</a:t>
            </a:r>
            <a:endParaRPr lang="en-US" altLang="zh-CN" sz="2400" dirty="0" smtClean="0">
              <a:solidFill>
                <a:srgbClr val="7F7F7F"/>
              </a:solidFill>
            </a:endParaRPr>
          </a:p>
          <a:p>
            <a:pPr marL="817200" indent="-457200">
              <a:buFont typeface="+mj-lt"/>
              <a:buAutoNum type="arabicPeriod"/>
            </a:pPr>
            <a:r>
              <a:rPr lang="zh-CN" altLang="en-US" sz="2400" dirty="0" smtClean="0">
                <a:solidFill>
                  <a:srgbClr val="7F7F7F"/>
                </a:solidFill>
              </a:rPr>
              <a:t>然后</a:t>
            </a:r>
            <a:r>
              <a:rPr lang="zh-CN" altLang="en-US" sz="2400" dirty="0">
                <a:solidFill>
                  <a:srgbClr val="7F7F7F"/>
                </a:solidFill>
              </a:rPr>
              <a:t>去</a:t>
            </a:r>
            <a:r>
              <a:rPr lang="zh-CN" altLang="en-US" sz="2400" dirty="0" smtClean="0">
                <a:solidFill>
                  <a:srgbClr val="7F7F7F"/>
                </a:solidFill>
              </a:rPr>
              <a:t>上班</a:t>
            </a:r>
            <a:endParaRPr lang="en-US" altLang="zh-CN" sz="2400" dirty="0" smtClean="0">
              <a:solidFill>
                <a:srgbClr val="7F7F7F"/>
              </a:solidFill>
            </a:endParaRPr>
          </a:p>
          <a:p>
            <a:pPr marL="1274400" lvl="1" indent="-457200">
              <a:buFont typeface="+mj-lt"/>
              <a:buAutoNum type="alphaLcPeriod"/>
            </a:pPr>
            <a:r>
              <a:rPr lang="zh-CN" altLang="en-US" sz="2400" dirty="0" smtClean="0">
                <a:solidFill>
                  <a:srgbClr val="7F7F7F"/>
                </a:solidFill>
              </a:rPr>
              <a:t>骑自行车</a:t>
            </a:r>
            <a:endParaRPr lang="en-US" altLang="zh-CN" sz="2400" dirty="0" smtClean="0">
              <a:solidFill>
                <a:srgbClr val="7F7F7F"/>
              </a:solidFill>
            </a:endParaRPr>
          </a:p>
          <a:p>
            <a:pPr marL="1274400" lvl="1" indent="-457200">
              <a:buFont typeface="+mj-lt"/>
              <a:buAutoNum type="alphaLcPeriod"/>
            </a:pPr>
            <a:r>
              <a:rPr lang="zh-CN" altLang="en-US" sz="2400" dirty="0" smtClean="0">
                <a:solidFill>
                  <a:srgbClr val="7F7F7F"/>
                </a:solidFill>
              </a:rPr>
              <a:t>坐公交</a:t>
            </a:r>
            <a:endParaRPr lang="en-US" altLang="zh-CN" sz="2400" dirty="0" smtClean="0">
              <a:solidFill>
                <a:srgbClr val="7F7F7F"/>
              </a:solidFill>
            </a:endParaRPr>
          </a:p>
          <a:p>
            <a:pPr marL="1274400" lvl="1" indent="-457200">
              <a:buFont typeface="+mj-lt"/>
              <a:buAutoNum type="alphaLcPeriod"/>
            </a:pPr>
            <a:r>
              <a:rPr lang="zh-CN" altLang="en-US" sz="2400" dirty="0" smtClean="0">
                <a:solidFill>
                  <a:srgbClr val="7F7F7F"/>
                </a:solidFill>
              </a:rPr>
              <a:t>坐地铁</a:t>
            </a:r>
            <a:endParaRPr lang="en-US" altLang="zh-CN" sz="2400" dirty="0" smtClean="0">
              <a:solidFill>
                <a:srgbClr val="7F7F7F"/>
              </a:solidFill>
            </a:endParaRPr>
          </a:p>
          <a:p>
            <a:pPr marL="817200" indent="-457200">
              <a:buFont typeface="+mj-lt"/>
              <a:buAutoNum type="arabicPeriod"/>
            </a:pPr>
            <a:r>
              <a:rPr lang="zh-CN" altLang="en-US" sz="2400" dirty="0" smtClean="0">
                <a:solidFill>
                  <a:srgbClr val="7F7F7F"/>
                </a:solidFill>
              </a:rPr>
              <a:t>到单位后工作</a:t>
            </a:r>
            <a:endParaRPr lang="en-US" altLang="zh-CN" sz="2400" dirty="0" smtClean="0">
              <a:solidFill>
                <a:srgbClr val="7F7F7F"/>
              </a:solidFill>
            </a:endParaRPr>
          </a:p>
          <a:p>
            <a:pPr marL="1274400" lvl="1" indent="-457200">
              <a:buFont typeface="+mj-lt"/>
              <a:buAutoNum type="alphaLcPeriod"/>
            </a:pPr>
            <a:r>
              <a:rPr lang="zh-CN" altLang="en-US" sz="2400" dirty="0" smtClean="0">
                <a:solidFill>
                  <a:srgbClr val="7F7F7F"/>
                </a:solidFill>
              </a:rPr>
              <a:t>上午干活</a:t>
            </a:r>
            <a:endParaRPr lang="en-US" altLang="zh-CN" sz="2400" dirty="0" smtClean="0">
              <a:solidFill>
                <a:srgbClr val="7F7F7F"/>
              </a:solidFill>
            </a:endParaRPr>
          </a:p>
          <a:p>
            <a:pPr marL="1274400" lvl="1" indent="-457200">
              <a:buFont typeface="+mj-lt"/>
              <a:buAutoNum type="alphaLcPeriod"/>
            </a:pPr>
            <a:r>
              <a:rPr lang="zh-CN" altLang="en-US" sz="2400" dirty="0" smtClean="0">
                <a:solidFill>
                  <a:srgbClr val="7F7F7F"/>
                </a:solidFill>
              </a:rPr>
              <a:t>中午吃饭</a:t>
            </a:r>
            <a:endParaRPr lang="en-US" altLang="zh-CN" sz="2400" dirty="0" smtClean="0">
              <a:solidFill>
                <a:srgbClr val="7F7F7F"/>
              </a:solidFill>
            </a:endParaRPr>
          </a:p>
          <a:p>
            <a:pPr marL="1274400" lvl="1" indent="-457200">
              <a:buFont typeface="+mj-lt"/>
              <a:buAutoNum type="alphaLcPeriod"/>
            </a:pPr>
            <a:r>
              <a:rPr lang="zh-CN" altLang="en-US" sz="2400" dirty="0" smtClean="0">
                <a:solidFill>
                  <a:srgbClr val="7F7F7F"/>
                </a:solidFill>
              </a:rPr>
              <a:t>下午再干活</a:t>
            </a:r>
            <a:endParaRPr lang="zh-CN" altLang="en-US" dirty="0">
              <a:solidFill>
                <a:srgbClr val="7F7F7F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695400" y="0"/>
            <a:ext cx="45719" cy="620688"/>
          </a:xfrm>
          <a:prstGeom prst="rect">
            <a:avLst/>
          </a:prstGeom>
          <a:solidFill>
            <a:srgbClr val="7C2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等线 Light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9048" y="187496"/>
            <a:ext cx="65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78777D"/>
                </a:solidFill>
                <a:latin typeface="Bahnschrift Light" panose="020B0502040204020203" pitchFamily="34" charset="0"/>
                <a:ea typeface="等线 Light" panose="02010600030101010101" pitchFamily="2" charset="-122"/>
              </a:rPr>
              <a:t>02</a:t>
            </a:r>
            <a:endParaRPr lang="zh-CN" altLang="en-US" sz="2800" dirty="0">
              <a:solidFill>
                <a:srgbClr val="78777D"/>
              </a:solidFill>
              <a:latin typeface="Bahnschrift Light" panose="020B0502040204020203" pitchFamily="34" charset="0"/>
              <a:ea typeface="等线 Light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39416" y="187496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SmartArt</a:t>
            </a:r>
            <a:r>
              <a:rPr lang="zh-CN" altLang="en-US" sz="2800" dirty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转换</a:t>
            </a:r>
          </a:p>
        </p:txBody>
      </p:sp>
    </p:spTree>
    <p:extLst>
      <p:ext uri="{BB962C8B-B14F-4D97-AF65-F5344CB8AC3E}">
        <p14:creationId xmlns:p14="http://schemas.microsoft.com/office/powerpoint/2010/main" val="226356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示 1"/>
          <p:cNvGraphicFramePr/>
          <p:nvPr>
            <p:extLst>
              <p:ext uri="{D42A27DB-BD31-4B8C-83A1-F6EECF244321}">
                <p14:modId xmlns:p14="http://schemas.microsoft.com/office/powerpoint/2010/main" val="3745247965"/>
              </p:ext>
            </p:extLst>
          </p:nvPr>
        </p:nvGraphicFramePr>
        <p:xfrm>
          <a:off x="874380" y="1340768"/>
          <a:ext cx="936104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矩形 5"/>
          <p:cNvSpPr/>
          <p:nvPr/>
        </p:nvSpPr>
        <p:spPr>
          <a:xfrm>
            <a:off x="695400" y="0"/>
            <a:ext cx="45719" cy="620688"/>
          </a:xfrm>
          <a:prstGeom prst="rect">
            <a:avLst/>
          </a:prstGeom>
          <a:solidFill>
            <a:srgbClr val="7C2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等线 Light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9048" y="187496"/>
            <a:ext cx="65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78777D"/>
                </a:solidFill>
                <a:latin typeface="Bahnschrift Light" panose="020B0502040204020203" pitchFamily="34" charset="0"/>
                <a:ea typeface="等线 Light" panose="02010600030101010101" pitchFamily="2" charset="-122"/>
              </a:rPr>
              <a:t>02</a:t>
            </a:r>
            <a:endParaRPr lang="zh-CN" altLang="en-US" sz="2800" dirty="0">
              <a:solidFill>
                <a:srgbClr val="78777D"/>
              </a:solidFill>
              <a:latin typeface="Bahnschrift Light" panose="020B0502040204020203" pitchFamily="34" charset="0"/>
              <a:ea typeface="等线 Light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39416" y="187496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SmartArt</a:t>
            </a:r>
            <a:r>
              <a:rPr lang="zh-CN" altLang="en-US" sz="2800" dirty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转换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6400" y="548680"/>
            <a:ext cx="1638095" cy="1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2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95400" y="0"/>
            <a:ext cx="45719" cy="620688"/>
          </a:xfrm>
          <a:prstGeom prst="rect">
            <a:avLst/>
          </a:prstGeom>
          <a:solidFill>
            <a:srgbClr val="7C2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等线 Light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9048" y="187496"/>
            <a:ext cx="65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78777D"/>
                </a:solidFill>
                <a:latin typeface="Bahnschrift Light" panose="020B0502040204020203" pitchFamily="34" charset="0"/>
                <a:ea typeface="等线 Light" panose="02010600030101010101" pitchFamily="2" charset="-122"/>
              </a:rPr>
              <a:t>02</a:t>
            </a:r>
            <a:endParaRPr lang="zh-CN" altLang="en-US" sz="2800" dirty="0">
              <a:solidFill>
                <a:srgbClr val="78777D"/>
              </a:solidFill>
              <a:latin typeface="Bahnschrift Light" panose="020B0502040204020203" pitchFamily="34" charset="0"/>
              <a:ea typeface="等线 Light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39416" y="187496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SmartArt</a:t>
            </a:r>
            <a:r>
              <a:rPr lang="zh-CN" altLang="en-US" sz="2800" dirty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转换</a:t>
            </a:r>
          </a:p>
        </p:txBody>
      </p:sp>
      <p:pic>
        <p:nvPicPr>
          <p:cNvPr id="1026" name="Picture 2" descr="https://gss3.bdstatic.com/-Po3dSag_xI4khGkpoWK1HF6hhy/baike/w%3D268%3Bg%3D0/sign=cae4ba3e544e9258a63481e8a4b9b665/a8ec8a13632762d034c4f6e5a2ec08fa503dc6f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2157347"/>
            <a:ext cx="2552700" cy="34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gss2.bdstatic.com/9fo3dSag_xI4khGkpoWK1HF6hhy/baike/w%3D268%3Bg%3D0/sign=cc1a7c23d9b44aed594eb9e28b27e03c/95eef01f3a292df5aafcd37cbf315c6034a8739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0" y="1700808"/>
            <a:ext cx="2552700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gss2.bdstatic.com/9fo3dSag_xI4khGkpoWK1HF6hhy/baike/w%3D268%3Bg%3D0/sign=918861d6d7c451daf6f60bed8ec6355b/3b87e950352ac65c9a659ffbf1f2b21192138ad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2276872"/>
            <a:ext cx="255270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gss1.bdstatic.com/9vo3dSag_xI4khGkpoWK1HF6hhy/baike/w%3D268%3Bg%3D0/sign=c0687de2566034a829e2bf87f3282e69/0b7b02087bf40ad13b9433005d2c11dfa8eccee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392" y="2147096"/>
            <a:ext cx="2552700" cy="3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6023992" y="620688"/>
            <a:ext cx="51845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/>
              <a:t>选中图片</a:t>
            </a:r>
            <a:r>
              <a:rPr lang="en-US" altLang="zh-CN" sz="2800" dirty="0" smtClean="0"/>
              <a:t>——</a:t>
            </a:r>
            <a:r>
              <a:rPr lang="zh-CN" altLang="en-US" sz="2800" dirty="0" smtClean="0"/>
              <a:t>格式</a:t>
            </a:r>
            <a:r>
              <a:rPr lang="en-US" altLang="zh-CN" sz="2800" dirty="0" smtClean="0"/>
              <a:t>——</a:t>
            </a:r>
            <a:r>
              <a:rPr lang="zh-CN" altLang="en-US" sz="2800" dirty="0" smtClean="0"/>
              <a:t>图片版式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61481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95400" y="0"/>
            <a:ext cx="45719" cy="620688"/>
          </a:xfrm>
          <a:prstGeom prst="rect">
            <a:avLst/>
          </a:prstGeom>
          <a:solidFill>
            <a:srgbClr val="7C2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等线 Light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9048" y="187496"/>
            <a:ext cx="65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78777D"/>
                </a:solidFill>
                <a:latin typeface="Bahnschrift Light" panose="020B0502040204020203" pitchFamily="34" charset="0"/>
                <a:ea typeface="等线 Light" panose="02010600030101010101" pitchFamily="2" charset="-122"/>
              </a:rPr>
              <a:t>02</a:t>
            </a:r>
            <a:endParaRPr lang="zh-CN" altLang="en-US" sz="2800" dirty="0">
              <a:solidFill>
                <a:srgbClr val="78777D"/>
              </a:solidFill>
              <a:latin typeface="Bahnschrift Light" panose="020B0502040204020203" pitchFamily="34" charset="0"/>
              <a:ea typeface="等线 Light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39416" y="187496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SmartArt</a:t>
            </a:r>
            <a:r>
              <a:rPr lang="zh-CN" altLang="en-US" sz="2800" dirty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转换</a:t>
            </a:r>
          </a:p>
        </p:txBody>
      </p:sp>
      <p:graphicFrame>
        <p:nvGraphicFramePr>
          <p:cNvPr id="3" name="图示 2"/>
          <p:cNvGraphicFramePr/>
          <p:nvPr>
            <p:extLst>
              <p:ext uri="{D42A27DB-BD31-4B8C-83A1-F6EECF244321}">
                <p14:modId xmlns:p14="http://schemas.microsoft.com/office/powerpoint/2010/main" val="1279258895"/>
              </p:ext>
            </p:extLst>
          </p:nvPr>
        </p:nvGraphicFramePr>
        <p:xfrm>
          <a:off x="191344" y="1124744"/>
          <a:ext cx="11424592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6527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4" y="155263"/>
            <a:ext cx="6377940" cy="338709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95400" y="0"/>
            <a:ext cx="45719" cy="620688"/>
          </a:xfrm>
          <a:prstGeom prst="rect">
            <a:avLst/>
          </a:prstGeom>
          <a:solidFill>
            <a:srgbClr val="7C2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等线 Light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9048" y="187496"/>
            <a:ext cx="65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78777D"/>
                </a:solidFill>
                <a:latin typeface="Bahnschrift Light" panose="020B0502040204020203" pitchFamily="34" charset="0"/>
                <a:ea typeface="等线 Light" panose="02010600030101010101" pitchFamily="2" charset="-122"/>
              </a:rPr>
              <a:t>03</a:t>
            </a:r>
            <a:endParaRPr lang="zh-CN" altLang="en-US" sz="2800" dirty="0">
              <a:solidFill>
                <a:srgbClr val="78777D"/>
              </a:solidFill>
              <a:latin typeface="Bahnschrift Light" panose="020B0502040204020203" pitchFamily="34" charset="0"/>
              <a:ea typeface="等线 Light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39416" y="187496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图表秀</a:t>
            </a:r>
            <a:endParaRPr lang="zh-CN" altLang="en-US" sz="2800" dirty="0">
              <a:solidFill>
                <a:srgbClr val="7C2E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3" r="16743"/>
          <a:stretch/>
        </p:blipFill>
        <p:spPr>
          <a:xfrm>
            <a:off x="7392144" y="0"/>
            <a:ext cx="3897814" cy="33870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0" r="20129"/>
          <a:stretch/>
        </p:blipFill>
        <p:spPr>
          <a:xfrm>
            <a:off x="-486" y="3470910"/>
            <a:ext cx="3787922" cy="33870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500" y="3470910"/>
            <a:ext cx="6377940" cy="33870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9" r="28770"/>
          <a:stretch/>
        </p:blipFill>
        <p:spPr>
          <a:xfrm>
            <a:off x="9507461" y="3470910"/>
            <a:ext cx="2684539" cy="338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2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988840"/>
            <a:ext cx="12192000" cy="29523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3789365" y="2380345"/>
            <a:ext cx="4624964" cy="981630"/>
          </a:xfrm>
          <a:prstGeom prst="rect">
            <a:avLst/>
          </a:prstGeom>
          <a:noFill/>
        </p:spPr>
        <p:txBody>
          <a:bodyPr wrap="square" rtlCol="0" anchor="b" anchorCtr="0">
            <a:normAutofit/>
          </a:bodyPr>
          <a:lstStyle/>
          <a:p>
            <a:pPr algn="ctr"/>
            <a:r>
              <a:rPr lang="zh-CN" altLang="en-US" sz="4400" b="1" dirty="0" smtClean="0">
                <a:solidFill>
                  <a:srgbClr val="7C2E9A"/>
                </a:solidFill>
                <a:latin typeface="+mj-ea"/>
                <a:ea typeface="+mj-ea"/>
              </a:rPr>
              <a:t>四、配色</a:t>
            </a:r>
            <a:endParaRPr lang="zh-CN" altLang="en-US" sz="4400" b="1" dirty="0">
              <a:solidFill>
                <a:srgbClr val="7C2E9A"/>
              </a:solidFill>
              <a:latin typeface="+mj-ea"/>
              <a:ea typeface="+mj-ea"/>
            </a:endParaRPr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3890965" y="3595689"/>
            <a:ext cx="4410075" cy="476249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用好取色器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4403812" y="3595689"/>
            <a:ext cx="3348372" cy="0"/>
          </a:xfrm>
          <a:prstGeom prst="line">
            <a:avLst/>
          </a:prstGeom>
          <a:ln w="19050">
            <a:solidFill>
              <a:srgbClr val="7C2E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03812" y="4057652"/>
            <a:ext cx="3348372" cy="0"/>
          </a:xfrm>
          <a:prstGeom prst="line">
            <a:avLst/>
          </a:prstGeom>
          <a:ln w="19050">
            <a:solidFill>
              <a:srgbClr val="7C2E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571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695400" y="0"/>
            <a:ext cx="45719" cy="620688"/>
          </a:xfrm>
          <a:prstGeom prst="rect">
            <a:avLst/>
          </a:prstGeom>
          <a:solidFill>
            <a:srgbClr val="7C2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等线 Light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9048" y="187496"/>
            <a:ext cx="65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78777D"/>
                </a:solidFill>
                <a:latin typeface="Bahnschrift Light" panose="020B0502040204020203" pitchFamily="34" charset="0"/>
                <a:ea typeface="等线 Light" panose="02010600030101010101" pitchFamily="2" charset="-122"/>
              </a:rPr>
              <a:t>01</a:t>
            </a:r>
            <a:endParaRPr lang="zh-CN" altLang="en-US" sz="2800" dirty="0">
              <a:solidFill>
                <a:srgbClr val="78777D"/>
              </a:solidFill>
              <a:latin typeface="Bahnschrift Light" panose="020B0502040204020203" pitchFamily="34" charset="0"/>
              <a:ea typeface="等线 Light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39416" y="187496"/>
            <a:ext cx="9073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取</a:t>
            </a:r>
            <a:r>
              <a:rPr lang="zh-CN" altLang="en-US" sz="2800" dirty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色器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189" y="2494055"/>
            <a:ext cx="1647619" cy="269523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3855" y="2070245"/>
            <a:ext cx="1609524" cy="354285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4331" y="2051854"/>
            <a:ext cx="1657143" cy="35714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5760" y="2636912"/>
            <a:ext cx="1657143" cy="24095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841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87525" y="2407145"/>
            <a:ext cx="3292475" cy="3692525"/>
            <a:chOff x="4298589" y="2616966"/>
            <a:chExt cx="3292475" cy="3692525"/>
          </a:xfrm>
        </p:grpSpPr>
        <p:cxnSp>
          <p:nvCxnSpPr>
            <p:cNvPr id="17" name="MH_Other_2"/>
            <p:cNvCxnSpPr>
              <a:stCxn id="20" idx="2"/>
              <a:endCxn id="15" idx="6"/>
            </p:cNvCxnSpPr>
            <p:nvPr>
              <p:custDataLst>
                <p:tags r:id="rId24"/>
              </p:custDataLst>
            </p:nvPr>
          </p:nvCxnSpPr>
          <p:spPr>
            <a:xfrm flipH="1" flipV="1">
              <a:off x="4298589" y="4345755"/>
              <a:ext cx="1019174" cy="613567"/>
            </a:xfrm>
            <a:prstGeom prst="line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MH_Other_3"/>
            <p:cNvCxnSpPr>
              <a:stCxn id="24" idx="3"/>
              <a:endCxn id="20" idx="7"/>
            </p:cNvCxnSpPr>
            <p:nvPr>
              <p:custDataLst>
                <p:tags r:id="rId25"/>
              </p:custDataLst>
            </p:nvPr>
          </p:nvCxnSpPr>
          <p:spPr>
            <a:xfrm flipH="1">
              <a:off x="5703527" y="4086992"/>
              <a:ext cx="739775" cy="712787"/>
            </a:xfrm>
            <a:prstGeom prst="line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MH_Other_9"/>
            <p:cNvSpPr/>
            <p:nvPr>
              <p:custDataLst>
                <p:tags r:id="rId26"/>
              </p:custDataLst>
            </p:nvPr>
          </p:nvSpPr>
          <p:spPr bwMode="auto">
            <a:xfrm>
              <a:off x="5317763" y="4733103"/>
              <a:ext cx="452438" cy="452438"/>
            </a:xfrm>
            <a:prstGeom prst="ellipse">
              <a:avLst/>
            </a:prstGeom>
            <a:solidFill>
              <a:srgbClr val="B83B5E">
                <a:alpha val="75000"/>
              </a:srgbClr>
            </a:solidFill>
            <a:ln>
              <a:solidFill>
                <a:srgbClr val="B83B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22" name="MH_Other_10"/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5460638" y="4856928"/>
              <a:ext cx="160338" cy="217488"/>
            </a:xfrm>
            <a:custGeom>
              <a:avLst/>
              <a:gdLst>
                <a:gd name="T0" fmla="*/ 924118 w 4423"/>
                <a:gd name="T1" fmla="*/ 36732 h 6016"/>
                <a:gd name="T2" fmla="*/ 1145021 w 4423"/>
                <a:gd name="T3" fmla="*/ 159911 h 6016"/>
                <a:gd name="T4" fmla="*/ 1298196 w 4423"/>
                <a:gd name="T5" fmla="*/ 337238 h 6016"/>
                <a:gd name="T6" fmla="*/ 1388709 w 4423"/>
                <a:gd name="T7" fmla="*/ 576313 h 6016"/>
                <a:gd name="T8" fmla="*/ 1388709 w 4423"/>
                <a:gd name="T9" fmla="*/ 824571 h 6016"/>
                <a:gd name="T10" fmla="*/ 1298196 w 4423"/>
                <a:gd name="T11" fmla="*/ 1063646 h 6016"/>
                <a:gd name="T12" fmla="*/ 1145021 w 4423"/>
                <a:gd name="T13" fmla="*/ 1240973 h 6016"/>
                <a:gd name="T14" fmla="*/ 924118 w 4423"/>
                <a:gd name="T15" fmla="*/ 1364152 h 6016"/>
                <a:gd name="T16" fmla="*/ 681695 w 4423"/>
                <a:gd name="T17" fmla="*/ 1400568 h 6016"/>
                <a:gd name="T18" fmla="*/ 427246 w 4423"/>
                <a:gd name="T19" fmla="*/ 1345786 h 6016"/>
                <a:gd name="T20" fmla="*/ 216788 w 4423"/>
                <a:gd name="T21" fmla="*/ 1207408 h 6016"/>
                <a:gd name="T22" fmla="*/ 76271 w 4423"/>
                <a:gd name="T23" fmla="*/ 1019314 h 6016"/>
                <a:gd name="T24" fmla="*/ 3165 w 4423"/>
                <a:gd name="T25" fmla="*/ 772006 h 6016"/>
                <a:gd name="T26" fmla="*/ 21837 w 4423"/>
                <a:gd name="T27" fmla="*/ 525648 h 6016"/>
                <a:gd name="T28" fmla="*/ 128807 w 4423"/>
                <a:gd name="T29" fmla="*/ 295123 h 6016"/>
                <a:gd name="T30" fmla="*/ 294642 w 4423"/>
                <a:gd name="T31" fmla="*/ 129195 h 6016"/>
                <a:gd name="T32" fmla="*/ 524722 w 4423"/>
                <a:gd name="T33" fmla="*/ 22166 h 6016"/>
                <a:gd name="T34" fmla="*/ 562066 w 4423"/>
                <a:gd name="T35" fmla="*/ 756490 h 6016"/>
                <a:gd name="T36" fmla="*/ 647199 w 4423"/>
                <a:gd name="T37" fmla="*/ 616528 h 6016"/>
                <a:gd name="T38" fmla="*/ 744675 w 4423"/>
                <a:gd name="T39" fmla="*/ 527232 h 6016"/>
                <a:gd name="T40" fmla="*/ 654795 w 4423"/>
                <a:gd name="T41" fmla="*/ 535781 h 6016"/>
                <a:gd name="T42" fmla="*/ 563016 w 4423"/>
                <a:gd name="T43" fmla="*/ 609245 h 6016"/>
                <a:gd name="T44" fmla="*/ 531052 w 4423"/>
                <a:gd name="T45" fmla="*/ 702025 h 6016"/>
                <a:gd name="T46" fmla="*/ 825693 w 4423"/>
                <a:gd name="T47" fmla="*/ 1480682 h 6016"/>
                <a:gd name="T48" fmla="*/ 683594 w 4423"/>
                <a:gd name="T49" fmla="*/ 1494614 h 6016"/>
                <a:gd name="T50" fmla="*/ 683278 w 4423"/>
                <a:gd name="T51" fmla="*/ 380620 h 6016"/>
                <a:gd name="T52" fmla="*/ 495922 w 4423"/>
                <a:gd name="T53" fmla="*/ 453451 h 6016"/>
                <a:gd name="T54" fmla="*/ 386104 w 4423"/>
                <a:gd name="T55" fmla="*/ 636161 h 6016"/>
                <a:gd name="T56" fmla="*/ 386104 w 4423"/>
                <a:gd name="T57" fmla="*/ 764723 h 6016"/>
                <a:gd name="T58" fmla="*/ 495922 w 4423"/>
                <a:gd name="T59" fmla="*/ 947434 h 6016"/>
                <a:gd name="T60" fmla="*/ 683278 w 4423"/>
                <a:gd name="T61" fmla="*/ 1020264 h 6016"/>
                <a:gd name="T62" fmla="*/ 838669 w 4423"/>
                <a:gd name="T63" fmla="*/ 988915 h 6016"/>
                <a:gd name="T64" fmla="*/ 988047 w 4423"/>
                <a:gd name="T65" fmla="*/ 839454 h 6016"/>
                <a:gd name="T66" fmla="*/ 1019378 w 4423"/>
                <a:gd name="T67" fmla="*/ 683976 h 6016"/>
                <a:gd name="T68" fmla="*/ 946588 w 4423"/>
                <a:gd name="T69" fmla="*/ 496833 h 6016"/>
                <a:gd name="T70" fmla="*/ 764296 w 4423"/>
                <a:gd name="T71" fmla="*/ 386636 h 6016"/>
                <a:gd name="T72" fmla="*/ 814617 w 4423"/>
                <a:gd name="T73" fmla="*/ 511082 h 6016"/>
                <a:gd name="T74" fmla="*/ 666188 w 4423"/>
                <a:gd name="T75" fmla="*/ 481316 h 6016"/>
                <a:gd name="T76" fmla="*/ 535799 w 4423"/>
                <a:gd name="T77" fmla="*/ 551614 h 6016"/>
                <a:gd name="T78" fmla="*/ 478200 w 4423"/>
                <a:gd name="T79" fmla="*/ 700442 h 6016"/>
                <a:gd name="T80" fmla="*/ 528836 w 4423"/>
                <a:gd name="T81" fmla="*/ 841354 h 6016"/>
                <a:gd name="T82" fmla="*/ 655111 w 4423"/>
                <a:gd name="T83" fmla="*/ 917351 h 6016"/>
                <a:gd name="T84" fmla="*/ 805122 w 4423"/>
                <a:gd name="T85" fmla="*/ 895185 h 6016"/>
                <a:gd name="T86" fmla="*/ 903864 w 4423"/>
                <a:gd name="T87" fmla="*/ 786889 h 6016"/>
                <a:gd name="T88" fmla="*/ 911459 w 4423"/>
                <a:gd name="T89" fmla="*/ 634261 h 6016"/>
                <a:gd name="T90" fmla="*/ 993427 w 4423"/>
                <a:gd name="T91" fmla="*/ 376503 h 6016"/>
                <a:gd name="T92" fmla="*/ 860190 w 4423"/>
                <a:gd name="T93" fmla="*/ 293223 h 6016"/>
                <a:gd name="T94" fmla="*/ 699735 w 4423"/>
                <a:gd name="T95" fmla="*/ 263141 h 6016"/>
                <a:gd name="T96" fmla="*/ 549724 w 4423"/>
                <a:gd name="T97" fmla="*/ 289740 h 6016"/>
                <a:gd name="T98" fmla="*/ 413638 w 4423"/>
                <a:gd name="T99" fmla="*/ 369854 h 6016"/>
                <a:gd name="T100" fmla="*/ 320593 w 4423"/>
                <a:gd name="T101" fmla="*/ 482583 h 6016"/>
                <a:gd name="T102" fmla="*/ 267741 w 4423"/>
                <a:gd name="T103" fmla="*/ 633628 h 6016"/>
                <a:gd name="T104" fmla="*/ 271855 w 4423"/>
                <a:gd name="T105" fmla="*/ 788789 h 6016"/>
                <a:gd name="T106" fmla="*/ 331670 w 4423"/>
                <a:gd name="T107" fmla="*/ 936034 h 6016"/>
                <a:gd name="T108" fmla="*/ 430095 w 4423"/>
                <a:gd name="T109" fmla="*/ 1044647 h 6016"/>
                <a:gd name="T110" fmla="*/ 569662 w 4423"/>
                <a:gd name="T111" fmla="*/ 1118111 h 6016"/>
                <a:gd name="T112" fmla="*/ 722521 w 4423"/>
                <a:gd name="T113" fmla="*/ 1137110 h 6016"/>
                <a:gd name="T114" fmla="*/ 879811 w 4423"/>
                <a:gd name="T115" fmla="*/ 1099112 h 6016"/>
                <a:gd name="T116" fmla="*/ 1008618 w 4423"/>
                <a:gd name="T117" fmla="*/ 1009815 h 6016"/>
                <a:gd name="T118" fmla="*/ 1093434 w 4423"/>
                <a:gd name="T119" fmla="*/ 890119 h 6016"/>
                <a:gd name="T120" fmla="*/ 1135526 w 4423"/>
                <a:gd name="T121" fmla="*/ 734008 h 6016"/>
                <a:gd name="T122" fmla="*/ 1120019 w 4423"/>
                <a:gd name="T123" fmla="*/ 580746 h 6016"/>
                <a:gd name="T124" fmla="*/ 1050077 w 4423"/>
                <a:gd name="T125" fmla="*/ 438885 h 60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423" h="6016">
                  <a:moveTo>
                    <a:pt x="2211" y="0"/>
                  </a:moveTo>
                  <a:lnTo>
                    <a:pt x="2211" y="0"/>
                  </a:lnTo>
                  <a:lnTo>
                    <a:pt x="2268" y="1"/>
                  </a:lnTo>
                  <a:lnTo>
                    <a:pt x="2325" y="4"/>
                  </a:lnTo>
                  <a:lnTo>
                    <a:pt x="2382" y="7"/>
                  </a:lnTo>
                  <a:lnTo>
                    <a:pt x="2437" y="12"/>
                  </a:lnTo>
                  <a:lnTo>
                    <a:pt x="2492" y="18"/>
                  </a:lnTo>
                  <a:lnTo>
                    <a:pt x="2548" y="26"/>
                  </a:lnTo>
                  <a:lnTo>
                    <a:pt x="2603" y="34"/>
                  </a:lnTo>
                  <a:lnTo>
                    <a:pt x="2657" y="45"/>
                  </a:lnTo>
                  <a:lnTo>
                    <a:pt x="2710" y="57"/>
                  </a:lnTo>
                  <a:lnTo>
                    <a:pt x="2764" y="70"/>
                  </a:lnTo>
                  <a:lnTo>
                    <a:pt x="2817" y="84"/>
                  </a:lnTo>
                  <a:lnTo>
                    <a:pt x="2869" y="99"/>
                  </a:lnTo>
                  <a:lnTo>
                    <a:pt x="2920" y="116"/>
                  </a:lnTo>
                  <a:lnTo>
                    <a:pt x="2971" y="134"/>
                  </a:lnTo>
                  <a:lnTo>
                    <a:pt x="3022" y="154"/>
                  </a:lnTo>
                  <a:lnTo>
                    <a:pt x="3072" y="174"/>
                  </a:lnTo>
                  <a:lnTo>
                    <a:pt x="3121" y="195"/>
                  </a:lnTo>
                  <a:lnTo>
                    <a:pt x="3170" y="219"/>
                  </a:lnTo>
                  <a:lnTo>
                    <a:pt x="3218" y="242"/>
                  </a:lnTo>
                  <a:lnTo>
                    <a:pt x="3265" y="267"/>
                  </a:lnTo>
                  <a:lnTo>
                    <a:pt x="3312" y="293"/>
                  </a:lnTo>
                  <a:lnTo>
                    <a:pt x="3357" y="321"/>
                  </a:lnTo>
                  <a:lnTo>
                    <a:pt x="3403" y="348"/>
                  </a:lnTo>
                  <a:lnTo>
                    <a:pt x="3448" y="378"/>
                  </a:lnTo>
                  <a:lnTo>
                    <a:pt x="3492" y="408"/>
                  </a:lnTo>
                  <a:lnTo>
                    <a:pt x="3534" y="440"/>
                  </a:lnTo>
                  <a:lnTo>
                    <a:pt x="3577" y="472"/>
                  </a:lnTo>
                  <a:lnTo>
                    <a:pt x="3618" y="505"/>
                  </a:lnTo>
                  <a:lnTo>
                    <a:pt x="3659" y="540"/>
                  </a:lnTo>
                  <a:lnTo>
                    <a:pt x="3698" y="575"/>
                  </a:lnTo>
                  <a:lnTo>
                    <a:pt x="3736" y="611"/>
                  </a:lnTo>
                  <a:lnTo>
                    <a:pt x="3775" y="649"/>
                  </a:lnTo>
                  <a:lnTo>
                    <a:pt x="3812" y="686"/>
                  </a:lnTo>
                  <a:lnTo>
                    <a:pt x="3848" y="725"/>
                  </a:lnTo>
                  <a:lnTo>
                    <a:pt x="3883" y="765"/>
                  </a:lnTo>
                  <a:lnTo>
                    <a:pt x="3917" y="805"/>
                  </a:lnTo>
                  <a:lnTo>
                    <a:pt x="3951" y="846"/>
                  </a:lnTo>
                  <a:lnTo>
                    <a:pt x="3983" y="889"/>
                  </a:lnTo>
                  <a:lnTo>
                    <a:pt x="4014" y="932"/>
                  </a:lnTo>
                  <a:lnTo>
                    <a:pt x="4045" y="975"/>
                  </a:lnTo>
                  <a:lnTo>
                    <a:pt x="4074" y="1020"/>
                  </a:lnTo>
                  <a:lnTo>
                    <a:pt x="4102" y="1065"/>
                  </a:lnTo>
                  <a:lnTo>
                    <a:pt x="4130" y="1111"/>
                  </a:lnTo>
                  <a:lnTo>
                    <a:pt x="4156" y="1157"/>
                  </a:lnTo>
                  <a:lnTo>
                    <a:pt x="4181" y="1205"/>
                  </a:lnTo>
                  <a:lnTo>
                    <a:pt x="4205" y="1253"/>
                  </a:lnTo>
                  <a:lnTo>
                    <a:pt x="4227" y="1302"/>
                  </a:lnTo>
                  <a:lnTo>
                    <a:pt x="4249" y="1351"/>
                  </a:lnTo>
                  <a:lnTo>
                    <a:pt x="4270" y="1401"/>
                  </a:lnTo>
                  <a:lnTo>
                    <a:pt x="4289" y="1451"/>
                  </a:lnTo>
                  <a:lnTo>
                    <a:pt x="4307" y="1502"/>
                  </a:lnTo>
                  <a:lnTo>
                    <a:pt x="4323" y="1554"/>
                  </a:lnTo>
                  <a:lnTo>
                    <a:pt x="4339" y="1606"/>
                  </a:lnTo>
                  <a:lnTo>
                    <a:pt x="4353" y="1660"/>
                  </a:lnTo>
                  <a:lnTo>
                    <a:pt x="4366" y="1713"/>
                  </a:lnTo>
                  <a:lnTo>
                    <a:pt x="4378" y="1766"/>
                  </a:lnTo>
                  <a:lnTo>
                    <a:pt x="4388" y="1820"/>
                  </a:lnTo>
                  <a:lnTo>
                    <a:pt x="4397" y="1875"/>
                  </a:lnTo>
                  <a:lnTo>
                    <a:pt x="4405" y="1930"/>
                  </a:lnTo>
                  <a:lnTo>
                    <a:pt x="4411" y="1985"/>
                  </a:lnTo>
                  <a:lnTo>
                    <a:pt x="4416" y="2042"/>
                  </a:lnTo>
                  <a:lnTo>
                    <a:pt x="4420" y="2098"/>
                  </a:lnTo>
                  <a:lnTo>
                    <a:pt x="4422" y="2155"/>
                  </a:lnTo>
                  <a:lnTo>
                    <a:pt x="4423" y="2212"/>
                  </a:lnTo>
                  <a:lnTo>
                    <a:pt x="4422" y="2270"/>
                  </a:lnTo>
                  <a:lnTo>
                    <a:pt x="4420" y="2326"/>
                  </a:lnTo>
                  <a:lnTo>
                    <a:pt x="4416" y="2382"/>
                  </a:lnTo>
                  <a:lnTo>
                    <a:pt x="4411" y="2438"/>
                  </a:lnTo>
                  <a:lnTo>
                    <a:pt x="4405" y="2494"/>
                  </a:lnTo>
                  <a:lnTo>
                    <a:pt x="4397" y="2548"/>
                  </a:lnTo>
                  <a:lnTo>
                    <a:pt x="4388" y="2604"/>
                  </a:lnTo>
                  <a:lnTo>
                    <a:pt x="4378" y="2658"/>
                  </a:lnTo>
                  <a:lnTo>
                    <a:pt x="4366" y="2711"/>
                  </a:lnTo>
                  <a:lnTo>
                    <a:pt x="4353" y="2764"/>
                  </a:lnTo>
                  <a:lnTo>
                    <a:pt x="4339" y="2818"/>
                  </a:lnTo>
                  <a:lnTo>
                    <a:pt x="4323" y="2870"/>
                  </a:lnTo>
                  <a:lnTo>
                    <a:pt x="4307" y="2921"/>
                  </a:lnTo>
                  <a:lnTo>
                    <a:pt x="4289" y="2972"/>
                  </a:lnTo>
                  <a:lnTo>
                    <a:pt x="4270" y="3023"/>
                  </a:lnTo>
                  <a:lnTo>
                    <a:pt x="4249" y="3073"/>
                  </a:lnTo>
                  <a:lnTo>
                    <a:pt x="4227" y="3122"/>
                  </a:lnTo>
                  <a:lnTo>
                    <a:pt x="4205" y="3171"/>
                  </a:lnTo>
                  <a:lnTo>
                    <a:pt x="4181" y="3219"/>
                  </a:lnTo>
                  <a:lnTo>
                    <a:pt x="4156" y="3267"/>
                  </a:lnTo>
                  <a:lnTo>
                    <a:pt x="4130" y="3313"/>
                  </a:lnTo>
                  <a:lnTo>
                    <a:pt x="4102" y="3359"/>
                  </a:lnTo>
                  <a:lnTo>
                    <a:pt x="4074" y="3404"/>
                  </a:lnTo>
                  <a:lnTo>
                    <a:pt x="4045" y="3449"/>
                  </a:lnTo>
                  <a:lnTo>
                    <a:pt x="4014" y="3492"/>
                  </a:lnTo>
                  <a:lnTo>
                    <a:pt x="3983" y="3535"/>
                  </a:lnTo>
                  <a:lnTo>
                    <a:pt x="3951" y="3578"/>
                  </a:lnTo>
                  <a:lnTo>
                    <a:pt x="3917" y="3619"/>
                  </a:lnTo>
                  <a:lnTo>
                    <a:pt x="3883" y="3660"/>
                  </a:lnTo>
                  <a:lnTo>
                    <a:pt x="3848" y="3699"/>
                  </a:lnTo>
                  <a:lnTo>
                    <a:pt x="3812" y="3738"/>
                  </a:lnTo>
                  <a:lnTo>
                    <a:pt x="3775" y="3776"/>
                  </a:lnTo>
                  <a:lnTo>
                    <a:pt x="3736" y="3813"/>
                  </a:lnTo>
                  <a:lnTo>
                    <a:pt x="3698" y="3849"/>
                  </a:lnTo>
                  <a:lnTo>
                    <a:pt x="3659" y="3884"/>
                  </a:lnTo>
                  <a:lnTo>
                    <a:pt x="3618" y="3919"/>
                  </a:lnTo>
                  <a:lnTo>
                    <a:pt x="3577" y="3952"/>
                  </a:lnTo>
                  <a:lnTo>
                    <a:pt x="3534" y="3984"/>
                  </a:lnTo>
                  <a:lnTo>
                    <a:pt x="3492" y="4016"/>
                  </a:lnTo>
                  <a:lnTo>
                    <a:pt x="3448" y="4046"/>
                  </a:lnTo>
                  <a:lnTo>
                    <a:pt x="3403" y="4076"/>
                  </a:lnTo>
                  <a:lnTo>
                    <a:pt x="3357" y="4103"/>
                  </a:lnTo>
                  <a:lnTo>
                    <a:pt x="3312" y="4131"/>
                  </a:lnTo>
                  <a:lnTo>
                    <a:pt x="3265" y="4157"/>
                  </a:lnTo>
                  <a:lnTo>
                    <a:pt x="3218" y="4182"/>
                  </a:lnTo>
                  <a:lnTo>
                    <a:pt x="3170" y="4206"/>
                  </a:lnTo>
                  <a:lnTo>
                    <a:pt x="3121" y="4229"/>
                  </a:lnTo>
                  <a:lnTo>
                    <a:pt x="3072" y="4250"/>
                  </a:lnTo>
                  <a:lnTo>
                    <a:pt x="3022" y="4270"/>
                  </a:lnTo>
                  <a:lnTo>
                    <a:pt x="2971" y="4290"/>
                  </a:lnTo>
                  <a:lnTo>
                    <a:pt x="2920" y="4308"/>
                  </a:lnTo>
                  <a:lnTo>
                    <a:pt x="2869" y="4325"/>
                  </a:lnTo>
                  <a:lnTo>
                    <a:pt x="2817" y="4340"/>
                  </a:lnTo>
                  <a:lnTo>
                    <a:pt x="2764" y="4355"/>
                  </a:lnTo>
                  <a:lnTo>
                    <a:pt x="2710" y="4367"/>
                  </a:lnTo>
                  <a:lnTo>
                    <a:pt x="2657" y="4379"/>
                  </a:lnTo>
                  <a:lnTo>
                    <a:pt x="2603" y="4390"/>
                  </a:lnTo>
                  <a:lnTo>
                    <a:pt x="2548" y="4398"/>
                  </a:lnTo>
                  <a:lnTo>
                    <a:pt x="2492" y="4406"/>
                  </a:lnTo>
                  <a:lnTo>
                    <a:pt x="2437" y="4412"/>
                  </a:lnTo>
                  <a:lnTo>
                    <a:pt x="2382" y="4417"/>
                  </a:lnTo>
                  <a:lnTo>
                    <a:pt x="2325" y="4421"/>
                  </a:lnTo>
                  <a:lnTo>
                    <a:pt x="2268" y="4423"/>
                  </a:lnTo>
                  <a:lnTo>
                    <a:pt x="2211" y="4424"/>
                  </a:lnTo>
                  <a:lnTo>
                    <a:pt x="2154" y="4423"/>
                  </a:lnTo>
                  <a:lnTo>
                    <a:pt x="2097" y="4421"/>
                  </a:lnTo>
                  <a:lnTo>
                    <a:pt x="2041" y="4417"/>
                  </a:lnTo>
                  <a:lnTo>
                    <a:pt x="1985" y="4412"/>
                  </a:lnTo>
                  <a:lnTo>
                    <a:pt x="1929" y="4406"/>
                  </a:lnTo>
                  <a:lnTo>
                    <a:pt x="1874" y="4398"/>
                  </a:lnTo>
                  <a:lnTo>
                    <a:pt x="1820" y="4390"/>
                  </a:lnTo>
                  <a:lnTo>
                    <a:pt x="1765" y="4379"/>
                  </a:lnTo>
                  <a:lnTo>
                    <a:pt x="1711" y="4367"/>
                  </a:lnTo>
                  <a:lnTo>
                    <a:pt x="1658" y="4355"/>
                  </a:lnTo>
                  <a:lnTo>
                    <a:pt x="1606" y="4340"/>
                  </a:lnTo>
                  <a:lnTo>
                    <a:pt x="1554" y="4325"/>
                  </a:lnTo>
                  <a:lnTo>
                    <a:pt x="1501" y="4308"/>
                  </a:lnTo>
                  <a:lnTo>
                    <a:pt x="1450" y="4290"/>
                  </a:lnTo>
                  <a:lnTo>
                    <a:pt x="1400" y="4270"/>
                  </a:lnTo>
                  <a:lnTo>
                    <a:pt x="1350" y="4250"/>
                  </a:lnTo>
                  <a:lnTo>
                    <a:pt x="1301" y="4229"/>
                  </a:lnTo>
                  <a:lnTo>
                    <a:pt x="1252" y="4206"/>
                  </a:lnTo>
                  <a:lnTo>
                    <a:pt x="1204" y="4182"/>
                  </a:lnTo>
                  <a:lnTo>
                    <a:pt x="1157" y="4157"/>
                  </a:lnTo>
                  <a:lnTo>
                    <a:pt x="1110" y="4131"/>
                  </a:lnTo>
                  <a:lnTo>
                    <a:pt x="1064" y="4103"/>
                  </a:lnTo>
                  <a:lnTo>
                    <a:pt x="1019" y="4076"/>
                  </a:lnTo>
                  <a:lnTo>
                    <a:pt x="975" y="4046"/>
                  </a:lnTo>
                  <a:lnTo>
                    <a:pt x="931" y="4016"/>
                  </a:lnTo>
                  <a:lnTo>
                    <a:pt x="887" y="3984"/>
                  </a:lnTo>
                  <a:lnTo>
                    <a:pt x="846" y="3952"/>
                  </a:lnTo>
                  <a:lnTo>
                    <a:pt x="804" y="3919"/>
                  </a:lnTo>
                  <a:lnTo>
                    <a:pt x="764" y="3884"/>
                  </a:lnTo>
                  <a:lnTo>
                    <a:pt x="725" y="3849"/>
                  </a:lnTo>
                  <a:lnTo>
                    <a:pt x="685" y="3813"/>
                  </a:lnTo>
                  <a:lnTo>
                    <a:pt x="647" y="3776"/>
                  </a:lnTo>
                  <a:lnTo>
                    <a:pt x="611" y="3738"/>
                  </a:lnTo>
                  <a:lnTo>
                    <a:pt x="574" y="3699"/>
                  </a:lnTo>
                  <a:lnTo>
                    <a:pt x="538" y="3660"/>
                  </a:lnTo>
                  <a:lnTo>
                    <a:pt x="504" y="3619"/>
                  </a:lnTo>
                  <a:lnTo>
                    <a:pt x="471" y="3578"/>
                  </a:lnTo>
                  <a:lnTo>
                    <a:pt x="439" y="3535"/>
                  </a:lnTo>
                  <a:lnTo>
                    <a:pt x="407" y="3492"/>
                  </a:lnTo>
                  <a:lnTo>
                    <a:pt x="378" y="3449"/>
                  </a:lnTo>
                  <a:lnTo>
                    <a:pt x="348" y="3404"/>
                  </a:lnTo>
                  <a:lnTo>
                    <a:pt x="320" y="3359"/>
                  </a:lnTo>
                  <a:lnTo>
                    <a:pt x="292" y="3313"/>
                  </a:lnTo>
                  <a:lnTo>
                    <a:pt x="267" y="3267"/>
                  </a:lnTo>
                  <a:lnTo>
                    <a:pt x="241" y="3219"/>
                  </a:lnTo>
                  <a:lnTo>
                    <a:pt x="218" y="3171"/>
                  </a:lnTo>
                  <a:lnTo>
                    <a:pt x="195" y="3122"/>
                  </a:lnTo>
                  <a:lnTo>
                    <a:pt x="173" y="3073"/>
                  </a:lnTo>
                  <a:lnTo>
                    <a:pt x="153" y="3023"/>
                  </a:lnTo>
                  <a:lnTo>
                    <a:pt x="134" y="2972"/>
                  </a:lnTo>
                  <a:lnTo>
                    <a:pt x="116" y="2921"/>
                  </a:lnTo>
                  <a:lnTo>
                    <a:pt x="99" y="2870"/>
                  </a:lnTo>
                  <a:lnTo>
                    <a:pt x="84" y="2818"/>
                  </a:lnTo>
                  <a:lnTo>
                    <a:pt x="69" y="2764"/>
                  </a:lnTo>
                  <a:lnTo>
                    <a:pt x="56" y="2711"/>
                  </a:lnTo>
                  <a:lnTo>
                    <a:pt x="44" y="2658"/>
                  </a:lnTo>
                  <a:lnTo>
                    <a:pt x="34" y="2604"/>
                  </a:lnTo>
                  <a:lnTo>
                    <a:pt x="25" y="2548"/>
                  </a:lnTo>
                  <a:lnTo>
                    <a:pt x="17" y="2494"/>
                  </a:lnTo>
                  <a:lnTo>
                    <a:pt x="10" y="2438"/>
                  </a:lnTo>
                  <a:lnTo>
                    <a:pt x="6" y="2382"/>
                  </a:lnTo>
                  <a:lnTo>
                    <a:pt x="2" y="2326"/>
                  </a:lnTo>
                  <a:lnTo>
                    <a:pt x="0" y="2270"/>
                  </a:lnTo>
                  <a:lnTo>
                    <a:pt x="0" y="2212"/>
                  </a:lnTo>
                  <a:lnTo>
                    <a:pt x="0" y="2155"/>
                  </a:lnTo>
                  <a:lnTo>
                    <a:pt x="2" y="2098"/>
                  </a:lnTo>
                  <a:lnTo>
                    <a:pt x="6" y="2042"/>
                  </a:lnTo>
                  <a:lnTo>
                    <a:pt x="10" y="1985"/>
                  </a:lnTo>
                  <a:lnTo>
                    <a:pt x="17" y="1930"/>
                  </a:lnTo>
                  <a:lnTo>
                    <a:pt x="25" y="1875"/>
                  </a:lnTo>
                  <a:lnTo>
                    <a:pt x="34" y="1820"/>
                  </a:lnTo>
                  <a:lnTo>
                    <a:pt x="44" y="1766"/>
                  </a:lnTo>
                  <a:lnTo>
                    <a:pt x="56" y="1713"/>
                  </a:lnTo>
                  <a:lnTo>
                    <a:pt x="69" y="1660"/>
                  </a:lnTo>
                  <a:lnTo>
                    <a:pt x="84" y="1606"/>
                  </a:lnTo>
                  <a:lnTo>
                    <a:pt x="99" y="1554"/>
                  </a:lnTo>
                  <a:lnTo>
                    <a:pt x="116" y="1502"/>
                  </a:lnTo>
                  <a:lnTo>
                    <a:pt x="134" y="1451"/>
                  </a:lnTo>
                  <a:lnTo>
                    <a:pt x="153" y="1401"/>
                  </a:lnTo>
                  <a:lnTo>
                    <a:pt x="173" y="1351"/>
                  </a:lnTo>
                  <a:lnTo>
                    <a:pt x="195" y="1302"/>
                  </a:lnTo>
                  <a:lnTo>
                    <a:pt x="218" y="1253"/>
                  </a:lnTo>
                  <a:lnTo>
                    <a:pt x="241" y="1205"/>
                  </a:lnTo>
                  <a:lnTo>
                    <a:pt x="267" y="1157"/>
                  </a:lnTo>
                  <a:lnTo>
                    <a:pt x="292" y="1111"/>
                  </a:lnTo>
                  <a:lnTo>
                    <a:pt x="320" y="1065"/>
                  </a:lnTo>
                  <a:lnTo>
                    <a:pt x="348" y="1020"/>
                  </a:lnTo>
                  <a:lnTo>
                    <a:pt x="378" y="975"/>
                  </a:lnTo>
                  <a:lnTo>
                    <a:pt x="407" y="932"/>
                  </a:lnTo>
                  <a:lnTo>
                    <a:pt x="439" y="889"/>
                  </a:lnTo>
                  <a:lnTo>
                    <a:pt x="471" y="846"/>
                  </a:lnTo>
                  <a:lnTo>
                    <a:pt x="504" y="805"/>
                  </a:lnTo>
                  <a:lnTo>
                    <a:pt x="538" y="765"/>
                  </a:lnTo>
                  <a:lnTo>
                    <a:pt x="574" y="725"/>
                  </a:lnTo>
                  <a:lnTo>
                    <a:pt x="611" y="686"/>
                  </a:lnTo>
                  <a:lnTo>
                    <a:pt x="647" y="649"/>
                  </a:lnTo>
                  <a:lnTo>
                    <a:pt x="685" y="611"/>
                  </a:lnTo>
                  <a:lnTo>
                    <a:pt x="725" y="575"/>
                  </a:lnTo>
                  <a:lnTo>
                    <a:pt x="764" y="540"/>
                  </a:lnTo>
                  <a:lnTo>
                    <a:pt x="804" y="505"/>
                  </a:lnTo>
                  <a:lnTo>
                    <a:pt x="846" y="472"/>
                  </a:lnTo>
                  <a:lnTo>
                    <a:pt x="887" y="440"/>
                  </a:lnTo>
                  <a:lnTo>
                    <a:pt x="931" y="408"/>
                  </a:lnTo>
                  <a:lnTo>
                    <a:pt x="975" y="378"/>
                  </a:lnTo>
                  <a:lnTo>
                    <a:pt x="1019" y="348"/>
                  </a:lnTo>
                  <a:lnTo>
                    <a:pt x="1064" y="321"/>
                  </a:lnTo>
                  <a:lnTo>
                    <a:pt x="1110" y="293"/>
                  </a:lnTo>
                  <a:lnTo>
                    <a:pt x="1157" y="267"/>
                  </a:lnTo>
                  <a:lnTo>
                    <a:pt x="1204" y="242"/>
                  </a:lnTo>
                  <a:lnTo>
                    <a:pt x="1252" y="219"/>
                  </a:lnTo>
                  <a:lnTo>
                    <a:pt x="1301" y="195"/>
                  </a:lnTo>
                  <a:lnTo>
                    <a:pt x="1350" y="174"/>
                  </a:lnTo>
                  <a:lnTo>
                    <a:pt x="1400" y="154"/>
                  </a:lnTo>
                  <a:lnTo>
                    <a:pt x="1450" y="134"/>
                  </a:lnTo>
                  <a:lnTo>
                    <a:pt x="1501" y="116"/>
                  </a:lnTo>
                  <a:lnTo>
                    <a:pt x="1554" y="99"/>
                  </a:lnTo>
                  <a:lnTo>
                    <a:pt x="1606" y="84"/>
                  </a:lnTo>
                  <a:lnTo>
                    <a:pt x="1658" y="70"/>
                  </a:lnTo>
                  <a:lnTo>
                    <a:pt x="1711" y="57"/>
                  </a:lnTo>
                  <a:lnTo>
                    <a:pt x="1765" y="45"/>
                  </a:lnTo>
                  <a:lnTo>
                    <a:pt x="1820" y="34"/>
                  </a:lnTo>
                  <a:lnTo>
                    <a:pt x="1874" y="26"/>
                  </a:lnTo>
                  <a:lnTo>
                    <a:pt x="1929" y="18"/>
                  </a:lnTo>
                  <a:lnTo>
                    <a:pt x="1985" y="12"/>
                  </a:lnTo>
                  <a:lnTo>
                    <a:pt x="2041" y="7"/>
                  </a:lnTo>
                  <a:lnTo>
                    <a:pt x="2097" y="4"/>
                  </a:lnTo>
                  <a:lnTo>
                    <a:pt x="2154" y="1"/>
                  </a:lnTo>
                  <a:lnTo>
                    <a:pt x="2211" y="0"/>
                  </a:lnTo>
                  <a:close/>
                  <a:moveTo>
                    <a:pt x="1730" y="2519"/>
                  </a:moveTo>
                  <a:lnTo>
                    <a:pt x="1730" y="2519"/>
                  </a:lnTo>
                  <a:lnTo>
                    <a:pt x="1753" y="2453"/>
                  </a:lnTo>
                  <a:lnTo>
                    <a:pt x="1776" y="2389"/>
                  </a:lnTo>
                  <a:lnTo>
                    <a:pt x="1802" y="2327"/>
                  </a:lnTo>
                  <a:lnTo>
                    <a:pt x="1814" y="2297"/>
                  </a:lnTo>
                  <a:lnTo>
                    <a:pt x="1828" y="2267"/>
                  </a:lnTo>
                  <a:lnTo>
                    <a:pt x="1843" y="2238"/>
                  </a:lnTo>
                  <a:lnTo>
                    <a:pt x="1858" y="2210"/>
                  </a:lnTo>
                  <a:lnTo>
                    <a:pt x="1874" y="2181"/>
                  </a:lnTo>
                  <a:lnTo>
                    <a:pt x="1890" y="2153"/>
                  </a:lnTo>
                  <a:lnTo>
                    <a:pt x="1907" y="2126"/>
                  </a:lnTo>
                  <a:lnTo>
                    <a:pt x="1924" y="2099"/>
                  </a:lnTo>
                  <a:lnTo>
                    <a:pt x="1942" y="2073"/>
                  </a:lnTo>
                  <a:lnTo>
                    <a:pt x="1961" y="2047"/>
                  </a:lnTo>
                  <a:lnTo>
                    <a:pt x="1981" y="2022"/>
                  </a:lnTo>
                  <a:lnTo>
                    <a:pt x="2002" y="1996"/>
                  </a:lnTo>
                  <a:lnTo>
                    <a:pt x="2023" y="1971"/>
                  </a:lnTo>
                  <a:lnTo>
                    <a:pt x="2045" y="1947"/>
                  </a:lnTo>
                  <a:lnTo>
                    <a:pt x="2069" y="1923"/>
                  </a:lnTo>
                  <a:lnTo>
                    <a:pt x="2093" y="1899"/>
                  </a:lnTo>
                  <a:lnTo>
                    <a:pt x="2118" y="1875"/>
                  </a:lnTo>
                  <a:lnTo>
                    <a:pt x="2144" y="1852"/>
                  </a:lnTo>
                  <a:lnTo>
                    <a:pt x="2171" y="1829"/>
                  </a:lnTo>
                  <a:lnTo>
                    <a:pt x="2198" y="1807"/>
                  </a:lnTo>
                  <a:lnTo>
                    <a:pt x="2228" y="1784"/>
                  </a:lnTo>
                  <a:lnTo>
                    <a:pt x="2258" y="1762"/>
                  </a:lnTo>
                  <a:lnTo>
                    <a:pt x="2290" y="1739"/>
                  </a:lnTo>
                  <a:lnTo>
                    <a:pt x="2322" y="1718"/>
                  </a:lnTo>
                  <a:lnTo>
                    <a:pt x="2356" y="1696"/>
                  </a:lnTo>
                  <a:lnTo>
                    <a:pt x="2391" y="1675"/>
                  </a:lnTo>
                  <a:lnTo>
                    <a:pt x="2372" y="1669"/>
                  </a:lnTo>
                  <a:lnTo>
                    <a:pt x="2353" y="1665"/>
                  </a:lnTo>
                  <a:lnTo>
                    <a:pt x="2334" y="1662"/>
                  </a:lnTo>
                  <a:lnTo>
                    <a:pt x="2314" y="1660"/>
                  </a:lnTo>
                  <a:lnTo>
                    <a:pt x="2295" y="1658"/>
                  </a:lnTo>
                  <a:lnTo>
                    <a:pt x="2276" y="1656"/>
                  </a:lnTo>
                  <a:lnTo>
                    <a:pt x="2256" y="1655"/>
                  </a:lnTo>
                  <a:lnTo>
                    <a:pt x="2237" y="1656"/>
                  </a:lnTo>
                  <a:lnTo>
                    <a:pt x="2218" y="1658"/>
                  </a:lnTo>
                  <a:lnTo>
                    <a:pt x="2198" y="1659"/>
                  </a:lnTo>
                  <a:lnTo>
                    <a:pt x="2180" y="1662"/>
                  </a:lnTo>
                  <a:lnTo>
                    <a:pt x="2161" y="1665"/>
                  </a:lnTo>
                  <a:lnTo>
                    <a:pt x="2142" y="1669"/>
                  </a:lnTo>
                  <a:lnTo>
                    <a:pt x="2124" y="1673"/>
                  </a:lnTo>
                  <a:lnTo>
                    <a:pt x="2105" y="1679"/>
                  </a:lnTo>
                  <a:lnTo>
                    <a:pt x="2087" y="1684"/>
                  </a:lnTo>
                  <a:lnTo>
                    <a:pt x="2069" y="1692"/>
                  </a:lnTo>
                  <a:lnTo>
                    <a:pt x="2051" y="1698"/>
                  </a:lnTo>
                  <a:lnTo>
                    <a:pt x="2032" y="1706"/>
                  </a:lnTo>
                  <a:lnTo>
                    <a:pt x="2015" y="1715"/>
                  </a:lnTo>
                  <a:lnTo>
                    <a:pt x="1997" y="1723"/>
                  </a:lnTo>
                  <a:lnTo>
                    <a:pt x="1980" y="1733"/>
                  </a:lnTo>
                  <a:lnTo>
                    <a:pt x="1947" y="1754"/>
                  </a:lnTo>
                  <a:lnTo>
                    <a:pt x="1915" y="1778"/>
                  </a:lnTo>
                  <a:lnTo>
                    <a:pt x="1885" y="1802"/>
                  </a:lnTo>
                  <a:lnTo>
                    <a:pt x="1856" y="1830"/>
                  </a:lnTo>
                  <a:lnTo>
                    <a:pt x="1842" y="1845"/>
                  </a:lnTo>
                  <a:lnTo>
                    <a:pt x="1828" y="1860"/>
                  </a:lnTo>
                  <a:lnTo>
                    <a:pt x="1815" y="1875"/>
                  </a:lnTo>
                  <a:lnTo>
                    <a:pt x="1803" y="1891"/>
                  </a:lnTo>
                  <a:lnTo>
                    <a:pt x="1791" y="1907"/>
                  </a:lnTo>
                  <a:lnTo>
                    <a:pt x="1779" y="1924"/>
                  </a:lnTo>
                  <a:lnTo>
                    <a:pt x="1769" y="1941"/>
                  </a:lnTo>
                  <a:lnTo>
                    <a:pt x="1758" y="1958"/>
                  </a:lnTo>
                  <a:lnTo>
                    <a:pt x="1748" y="1976"/>
                  </a:lnTo>
                  <a:lnTo>
                    <a:pt x="1739" y="1994"/>
                  </a:lnTo>
                  <a:lnTo>
                    <a:pt x="1730" y="2013"/>
                  </a:lnTo>
                  <a:lnTo>
                    <a:pt x="1722" y="2032"/>
                  </a:lnTo>
                  <a:lnTo>
                    <a:pt x="1714" y="2051"/>
                  </a:lnTo>
                  <a:lnTo>
                    <a:pt x="1708" y="2070"/>
                  </a:lnTo>
                  <a:lnTo>
                    <a:pt x="1701" y="2091"/>
                  </a:lnTo>
                  <a:lnTo>
                    <a:pt x="1695" y="2111"/>
                  </a:lnTo>
                  <a:lnTo>
                    <a:pt x="1691" y="2132"/>
                  </a:lnTo>
                  <a:lnTo>
                    <a:pt x="1687" y="2152"/>
                  </a:lnTo>
                  <a:lnTo>
                    <a:pt x="1683" y="2174"/>
                  </a:lnTo>
                  <a:lnTo>
                    <a:pt x="1680" y="2195"/>
                  </a:lnTo>
                  <a:lnTo>
                    <a:pt x="1678" y="2217"/>
                  </a:lnTo>
                  <a:lnTo>
                    <a:pt x="1677" y="2240"/>
                  </a:lnTo>
                  <a:lnTo>
                    <a:pt x="1677" y="2261"/>
                  </a:lnTo>
                  <a:lnTo>
                    <a:pt x="1677" y="2284"/>
                  </a:lnTo>
                  <a:lnTo>
                    <a:pt x="1679" y="2307"/>
                  </a:lnTo>
                  <a:lnTo>
                    <a:pt x="1680" y="2329"/>
                  </a:lnTo>
                  <a:lnTo>
                    <a:pt x="1683" y="2353"/>
                  </a:lnTo>
                  <a:lnTo>
                    <a:pt x="1688" y="2376"/>
                  </a:lnTo>
                  <a:lnTo>
                    <a:pt x="1692" y="2399"/>
                  </a:lnTo>
                  <a:lnTo>
                    <a:pt x="1698" y="2423"/>
                  </a:lnTo>
                  <a:lnTo>
                    <a:pt x="1705" y="2446"/>
                  </a:lnTo>
                  <a:lnTo>
                    <a:pt x="1712" y="2471"/>
                  </a:lnTo>
                  <a:lnTo>
                    <a:pt x="1721" y="2494"/>
                  </a:lnTo>
                  <a:lnTo>
                    <a:pt x="1730" y="2519"/>
                  </a:lnTo>
                  <a:close/>
                  <a:moveTo>
                    <a:pt x="2609" y="4676"/>
                  </a:moveTo>
                  <a:lnTo>
                    <a:pt x="2609" y="5036"/>
                  </a:lnTo>
                  <a:lnTo>
                    <a:pt x="3991" y="5281"/>
                  </a:lnTo>
                  <a:lnTo>
                    <a:pt x="3991" y="6016"/>
                  </a:lnTo>
                  <a:lnTo>
                    <a:pt x="501" y="6016"/>
                  </a:lnTo>
                  <a:lnTo>
                    <a:pt x="501" y="5281"/>
                  </a:lnTo>
                  <a:lnTo>
                    <a:pt x="1813" y="5036"/>
                  </a:lnTo>
                  <a:lnTo>
                    <a:pt x="1813" y="4676"/>
                  </a:lnTo>
                  <a:lnTo>
                    <a:pt x="1861" y="4686"/>
                  </a:lnTo>
                  <a:lnTo>
                    <a:pt x="1910" y="4695"/>
                  </a:lnTo>
                  <a:lnTo>
                    <a:pt x="1959" y="4703"/>
                  </a:lnTo>
                  <a:lnTo>
                    <a:pt x="2009" y="4709"/>
                  </a:lnTo>
                  <a:lnTo>
                    <a:pt x="2059" y="4713"/>
                  </a:lnTo>
                  <a:lnTo>
                    <a:pt x="2109" y="4717"/>
                  </a:lnTo>
                  <a:lnTo>
                    <a:pt x="2160" y="4720"/>
                  </a:lnTo>
                  <a:lnTo>
                    <a:pt x="2211" y="4720"/>
                  </a:lnTo>
                  <a:lnTo>
                    <a:pt x="2262" y="4720"/>
                  </a:lnTo>
                  <a:lnTo>
                    <a:pt x="2312" y="4717"/>
                  </a:lnTo>
                  <a:lnTo>
                    <a:pt x="2363" y="4713"/>
                  </a:lnTo>
                  <a:lnTo>
                    <a:pt x="2413" y="4709"/>
                  </a:lnTo>
                  <a:lnTo>
                    <a:pt x="2462" y="4703"/>
                  </a:lnTo>
                  <a:lnTo>
                    <a:pt x="2511" y="4695"/>
                  </a:lnTo>
                  <a:lnTo>
                    <a:pt x="2560" y="4686"/>
                  </a:lnTo>
                  <a:lnTo>
                    <a:pt x="2609" y="4676"/>
                  </a:lnTo>
                  <a:close/>
                  <a:moveTo>
                    <a:pt x="2211" y="1201"/>
                  </a:moveTo>
                  <a:lnTo>
                    <a:pt x="2211" y="1201"/>
                  </a:lnTo>
                  <a:lnTo>
                    <a:pt x="2185" y="1201"/>
                  </a:lnTo>
                  <a:lnTo>
                    <a:pt x="2159" y="1202"/>
                  </a:lnTo>
                  <a:lnTo>
                    <a:pt x="2134" y="1204"/>
                  </a:lnTo>
                  <a:lnTo>
                    <a:pt x="2108" y="1206"/>
                  </a:lnTo>
                  <a:lnTo>
                    <a:pt x="2082" y="1209"/>
                  </a:lnTo>
                  <a:lnTo>
                    <a:pt x="2057" y="1213"/>
                  </a:lnTo>
                  <a:lnTo>
                    <a:pt x="2007" y="1221"/>
                  </a:lnTo>
                  <a:lnTo>
                    <a:pt x="1958" y="1233"/>
                  </a:lnTo>
                  <a:lnTo>
                    <a:pt x="1910" y="1247"/>
                  </a:lnTo>
                  <a:lnTo>
                    <a:pt x="1863" y="1263"/>
                  </a:lnTo>
                  <a:lnTo>
                    <a:pt x="1817" y="1281"/>
                  </a:lnTo>
                  <a:lnTo>
                    <a:pt x="1773" y="1301"/>
                  </a:lnTo>
                  <a:lnTo>
                    <a:pt x="1729" y="1323"/>
                  </a:lnTo>
                  <a:lnTo>
                    <a:pt x="1687" y="1347"/>
                  </a:lnTo>
                  <a:lnTo>
                    <a:pt x="1646" y="1373"/>
                  </a:lnTo>
                  <a:lnTo>
                    <a:pt x="1606" y="1402"/>
                  </a:lnTo>
                  <a:lnTo>
                    <a:pt x="1567" y="1432"/>
                  </a:lnTo>
                  <a:lnTo>
                    <a:pt x="1531" y="1464"/>
                  </a:lnTo>
                  <a:lnTo>
                    <a:pt x="1496" y="1497"/>
                  </a:lnTo>
                  <a:lnTo>
                    <a:pt x="1463" y="1532"/>
                  </a:lnTo>
                  <a:lnTo>
                    <a:pt x="1431" y="1569"/>
                  </a:lnTo>
                  <a:lnTo>
                    <a:pt x="1400" y="1607"/>
                  </a:lnTo>
                  <a:lnTo>
                    <a:pt x="1373" y="1647"/>
                  </a:lnTo>
                  <a:lnTo>
                    <a:pt x="1346" y="1687"/>
                  </a:lnTo>
                  <a:lnTo>
                    <a:pt x="1322" y="1730"/>
                  </a:lnTo>
                  <a:lnTo>
                    <a:pt x="1299" y="1774"/>
                  </a:lnTo>
                  <a:lnTo>
                    <a:pt x="1279" y="1818"/>
                  </a:lnTo>
                  <a:lnTo>
                    <a:pt x="1261" y="1864"/>
                  </a:lnTo>
                  <a:lnTo>
                    <a:pt x="1245" y="1911"/>
                  </a:lnTo>
                  <a:lnTo>
                    <a:pt x="1232" y="1960"/>
                  </a:lnTo>
                  <a:lnTo>
                    <a:pt x="1220" y="2009"/>
                  </a:lnTo>
                  <a:lnTo>
                    <a:pt x="1212" y="2058"/>
                  </a:lnTo>
                  <a:lnTo>
                    <a:pt x="1208" y="2083"/>
                  </a:lnTo>
                  <a:lnTo>
                    <a:pt x="1206" y="2109"/>
                  </a:lnTo>
                  <a:lnTo>
                    <a:pt x="1202" y="2134"/>
                  </a:lnTo>
                  <a:lnTo>
                    <a:pt x="1201" y="2160"/>
                  </a:lnTo>
                  <a:lnTo>
                    <a:pt x="1200" y="2185"/>
                  </a:lnTo>
                  <a:lnTo>
                    <a:pt x="1200" y="2212"/>
                  </a:lnTo>
                  <a:lnTo>
                    <a:pt x="1200" y="2238"/>
                  </a:lnTo>
                  <a:lnTo>
                    <a:pt x="1201" y="2264"/>
                  </a:lnTo>
                  <a:lnTo>
                    <a:pt x="1202" y="2290"/>
                  </a:lnTo>
                  <a:lnTo>
                    <a:pt x="1206" y="2315"/>
                  </a:lnTo>
                  <a:lnTo>
                    <a:pt x="1208" y="2341"/>
                  </a:lnTo>
                  <a:lnTo>
                    <a:pt x="1212" y="2366"/>
                  </a:lnTo>
                  <a:lnTo>
                    <a:pt x="1220" y="2415"/>
                  </a:lnTo>
                  <a:lnTo>
                    <a:pt x="1232" y="2464"/>
                  </a:lnTo>
                  <a:lnTo>
                    <a:pt x="1245" y="2512"/>
                  </a:lnTo>
                  <a:lnTo>
                    <a:pt x="1261" y="2560"/>
                  </a:lnTo>
                  <a:lnTo>
                    <a:pt x="1279" y="2606"/>
                  </a:lnTo>
                  <a:lnTo>
                    <a:pt x="1299" y="2651"/>
                  </a:lnTo>
                  <a:lnTo>
                    <a:pt x="1322" y="2694"/>
                  </a:lnTo>
                  <a:lnTo>
                    <a:pt x="1346" y="2737"/>
                  </a:lnTo>
                  <a:lnTo>
                    <a:pt x="1373" y="2777"/>
                  </a:lnTo>
                  <a:lnTo>
                    <a:pt x="1400" y="2817"/>
                  </a:lnTo>
                  <a:lnTo>
                    <a:pt x="1431" y="2855"/>
                  </a:lnTo>
                  <a:lnTo>
                    <a:pt x="1463" y="2892"/>
                  </a:lnTo>
                  <a:lnTo>
                    <a:pt x="1496" y="2927"/>
                  </a:lnTo>
                  <a:lnTo>
                    <a:pt x="1531" y="2960"/>
                  </a:lnTo>
                  <a:lnTo>
                    <a:pt x="1567" y="2992"/>
                  </a:lnTo>
                  <a:lnTo>
                    <a:pt x="1606" y="3022"/>
                  </a:lnTo>
                  <a:lnTo>
                    <a:pt x="1646" y="3051"/>
                  </a:lnTo>
                  <a:lnTo>
                    <a:pt x="1687" y="3077"/>
                  </a:lnTo>
                  <a:lnTo>
                    <a:pt x="1729" y="3101"/>
                  </a:lnTo>
                  <a:lnTo>
                    <a:pt x="1773" y="3123"/>
                  </a:lnTo>
                  <a:lnTo>
                    <a:pt x="1817" y="3143"/>
                  </a:lnTo>
                  <a:lnTo>
                    <a:pt x="1863" y="3161"/>
                  </a:lnTo>
                  <a:lnTo>
                    <a:pt x="1910" y="3177"/>
                  </a:lnTo>
                  <a:lnTo>
                    <a:pt x="1958" y="3191"/>
                  </a:lnTo>
                  <a:lnTo>
                    <a:pt x="2007" y="3203"/>
                  </a:lnTo>
                  <a:lnTo>
                    <a:pt x="2057" y="3211"/>
                  </a:lnTo>
                  <a:lnTo>
                    <a:pt x="2082" y="3215"/>
                  </a:lnTo>
                  <a:lnTo>
                    <a:pt x="2108" y="3218"/>
                  </a:lnTo>
                  <a:lnTo>
                    <a:pt x="2134" y="3220"/>
                  </a:lnTo>
                  <a:lnTo>
                    <a:pt x="2159" y="3222"/>
                  </a:lnTo>
                  <a:lnTo>
                    <a:pt x="2185" y="3223"/>
                  </a:lnTo>
                  <a:lnTo>
                    <a:pt x="2211" y="3223"/>
                  </a:lnTo>
                  <a:lnTo>
                    <a:pt x="2237" y="3223"/>
                  </a:lnTo>
                  <a:lnTo>
                    <a:pt x="2263" y="3222"/>
                  </a:lnTo>
                  <a:lnTo>
                    <a:pt x="2289" y="3220"/>
                  </a:lnTo>
                  <a:lnTo>
                    <a:pt x="2314" y="3218"/>
                  </a:lnTo>
                  <a:lnTo>
                    <a:pt x="2340" y="3215"/>
                  </a:lnTo>
                  <a:lnTo>
                    <a:pt x="2365" y="3211"/>
                  </a:lnTo>
                  <a:lnTo>
                    <a:pt x="2415" y="3203"/>
                  </a:lnTo>
                  <a:lnTo>
                    <a:pt x="2463" y="3191"/>
                  </a:lnTo>
                  <a:lnTo>
                    <a:pt x="2511" y="3177"/>
                  </a:lnTo>
                  <a:lnTo>
                    <a:pt x="2558" y="3161"/>
                  </a:lnTo>
                  <a:lnTo>
                    <a:pt x="2605" y="3143"/>
                  </a:lnTo>
                  <a:lnTo>
                    <a:pt x="2650" y="3123"/>
                  </a:lnTo>
                  <a:lnTo>
                    <a:pt x="2693" y="3101"/>
                  </a:lnTo>
                  <a:lnTo>
                    <a:pt x="2735" y="3077"/>
                  </a:lnTo>
                  <a:lnTo>
                    <a:pt x="2776" y="3051"/>
                  </a:lnTo>
                  <a:lnTo>
                    <a:pt x="2816" y="3022"/>
                  </a:lnTo>
                  <a:lnTo>
                    <a:pt x="2854" y="2992"/>
                  </a:lnTo>
                  <a:lnTo>
                    <a:pt x="2891" y="2960"/>
                  </a:lnTo>
                  <a:lnTo>
                    <a:pt x="2926" y="2927"/>
                  </a:lnTo>
                  <a:lnTo>
                    <a:pt x="2959" y="2892"/>
                  </a:lnTo>
                  <a:lnTo>
                    <a:pt x="2991" y="2855"/>
                  </a:lnTo>
                  <a:lnTo>
                    <a:pt x="3021" y="2817"/>
                  </a:lnTo>
                  <a:lnTo>
                    <a:pt x="3050" y="2777"/>
                  </a:lnTo>
                  <a:lnTo>
                    <a:pt x="3075" y="2737"/>
                  </a:lnTo>
                  <a:lnTo>
                    <a:pt x="3100" y="2694"/>
                  </a:lnTo>
                  <a:lnTo>
                    <a:pt x="3122" y="2651"/>
                  </a:lnTo>
                  <a:lnTo>
                    <a:pt x="3142" y="2606"/>
                  </a:lnTo>
                  <a:lnTo>
                    <a:pt x="3161" y="2560"/>
                  </a:lnTo>
                  <a:lnTo>
                    <a:pt x="3177" y="2512"/>
                  </a:lnTo>
                  <a:lnTo>
                    <a:pt x="3190" y="2464"/>
                  </a:lnTo>
                  <a:lnTo>
                    <a:pt x="3202" y="2415"/>
                  </a:lnTo>
                  <a:lnTo>
                    <a:pt x="3211" y="2366"/>
                  </a:lnTo>
                  <a:lnTo>
                    <a:pt x="3214" y="2341"/>
                  </a:lnTo>
                  <a:lnTo>
                    <a:pt x="3217" y="2315"/>
                  </a:lnTo>
                  <a:lnTo>
                    <a:pt x="3219" y="2290"/>
                  </a:lnTo>
                  <a:lnTo>
                    <a:pt x="3221" y="2264"/>
                  </a:lnTo>
                  <a:lnTo>
                    <a:pt x="3221" y="2238"/>
                  </a:lnTo>
                  <a:lnTo>
                    <a:pt x="3222" y="2212"/>
                  </a:lnTo>
                  <a:lnTo>
                    <a:pt x="3221" y="2185"/>
                  </a:lnTo>
                  <a:lnTo>
                    <a:pt x="3221" y="2160"/>
                  </a:lnTo>
                  <a:lnTo>
                    <a:pt x="3219" y="2134"/>
                  </a:lnTo>
                  <a:lnTo>
                    <a:pt x="3217" y="2109"/>
                  </a:lnTo>
                  <a:lnTo>
                    <a:pt x="3214" y="2083"/>
                  </a:lnTo>
                  <a:lnTo>
                    <a:pt x="3211" y="2058"/>
                  </a:lnTo>
                  <a:lnTo>
                    <a:pt x="3202" y="2009"/>
                  </a:lnTo>
                  <a:lnTo>
                    <a:pt x="3190" y="1960"/>
                  </a:lnTo>
                  <a:lnTo>
                    <a:pt x="3177" y="1911"/>
                  </a:lnTo>
                  <a:lnTo>
                    <a:pt x="3161" y="1864"/>
                  </a:lnTo>
                  <a:lnTo>
                    <a:pt x="3142" y="1818"/>
                  </a:lnTo>
                  <a:lnTo>
                    <a:pt x="3122" y="1774"/>
                  </a:lnTo>
                  <a:lnTo>
                    <a:pt x="3100" y="1730"/>
                  </a:lnTo>
                  <a:lnTo>
                    <a:pt x="3075" y="1687"/>
                  </a:lnTo>
                  <a:lnTo>
                    <a:pt x="3050" y="1647"/>
                  </a:lnTo>
                  <a:lnTo>
                    <a:pt x="3021" y="1607"/>
                  </a:lnTo>
                  <a:lnTo>
                    <a:pt x="2991" y="1569"/>
                  </a:lnTo>
                  <a:lnTo>
                    <a:pt x="2959" y="1532"/>
                  </a:lnTo>
                  <a:lnTo>
                    <a:pt x="2926" y="1497"/>
                  </a:lnTo>
                  <a:lnTo>
                    <a:pt x="2891" y="1464"/>
                  </a:lnTo>
                  <a:lnTo>
                    <a:pt x="2854" y="1432"/>
                  </a:lnTo>
                  <a:lnTo>
                    <a:pt x="2816" y="1402"/>
                  </a:lnTo>
                  <a:lnTo>
                    <a:pt x="2776" y="1373"/>
                  </a:lnTo>
                  <a:lnTo>
                    <a:pt x="2735" y="1347"/>
                  </a:lnTo>
                  <a:lnTo>
                    <a:pt x="2693" y="1323"/>
                  </a:lnTo>
                  <a:lnTo>
                    <a:pt x="2650" y="1301"/>
                  </a:lnTo>
                  <a:lnTo>
                    <a:pt x="2605" y="1281"/>
                  </a:lnTo>
                  <a:lnTo>
                    <a:pt x="2558" y="1263"/>
                  </a:lnTo>
                  <a:lnTo>
                    <a:pt x="2511" y="1247"/>
                  </a:lnTo>
                  <a:lnTo>
                    <a:pt x="2463" y="1233"/>
                  </a:lnTo>
                  <a:lnTo>
                    <a:pt x="2415" y="1221"/>
                  </a:lnTo>
                  <a:lnTo>
                    <a:pt x="2365" y="1213"/>
                  </a:lnTo>
                  <a:lnTo>
                    <a:pt x="2340" y="1209"/>
                  </a:lnTo>
                  <a:lnTo>
                    <a:pt x="2314" y="1206"/>
                  </a:lnTo>
                  <a:lnTo>
                    <a:pt x="2289" y="1204"/>
                  </a:lnTo>
                  <a:lnTo>
                    <a:pt x="2263" y="1202"/>
                  </a:lnTo>
                  <a:lnTo>
                    <a:pt x="2237" y="1201"/>
                  </a:lnTo>
                  <a:lnTo>
                    <a:pt x="2211" y="1201"/>
                  </a:lnTo>
                  <a:close/>
                  <a:moveTo>
                    <a:pt x="2706" y="1717"/>
                  </a:moveTo>
                  <a:lnTo>
                    <a:pt x="2706" y="1717"/>
                  </a:lnTo>
                  <a:lnTo>
                    <a:pt x="2682" y="1694"/>
                  </a:lnTo>
                  <a:lnTo>
                    <a:pt x="2656" y="1672"/>
                  </a:lnTo>
                  <a:lnTo>
                    <a:pt x="2630" y="1651"/>
                  </a:lnTo>
                  <a:lnTo>
                    <a:pt x="2602" y="1632"/>
                  </a:lnTo>
                  <a:lnTo>
                    <a:pt x="2574" y="1614"/>
                  </a:lnTo>
                  <a:lnTo>
                    <a:pt x="2544" y="1597"/>
                  </a:lnTo>
                  <a:lnTo>
                    <a:pt x="2515" y="1581"/>
                  </a:lnTo>
                  <a:lnTo>
                    <a:pt x="2484" y="1567"/>
                  </a:lnTo>
                  <a:lnTo>
                    <a:pt x="2452" y="1554"/>
                  </a:lnTo>
                  <a:lnTo>
                    <a:pt x="2419" y="1544"/>
                  </a:lnTo>
                  <a:lnTo>
                    <a:pt x="2386" y="1534"/>
                  </a:lnTo>
                  <a:lnTo>
                    <a:pt x="2352" y="1527"/>
                  </a:lnTo>
                  <a:lnTo>
                    <a:pt x="2318" y="1520"/>
                  </a:lnTo>
                  <a:lnTo>
                    <a:pt x="2283" y="1516"/>
                  </a:lnTo>
                  <a:lnTo>
                    <a:pt x="2247" y="1513"/>
                  </a:lnTo>
                  <a:lnTo>
                    <a:pt x="2211" y="1513"/>
                  </a:lnTo>
                  <a:lnTo>
                    <a:pt x="2175" y="1513"/>
                  </a:lnTo>
                  <a:lnTo>
                    <a:pt x="2140" y="1516"/>
                  </a:lnTo>
                  <a:lnTo>
                    <a:pt x="2105" y="1520"/>
                  </a:lnTo>
                  <a:lnTo>
                    <a:pt x="2070" y="1527"/>
                  </a:lnTo>
                  <a:lnTo>
                    <a:pt x="2036" y="1534"/>
                  </a:lnTo>
                  <a:lnTo>
                    <a:pt x="2003" y="1544"/>
                  </a:lnTo>
                  <a:lnTo>
                    <a:pt x="1971" y="1554"/>
                  </a:lnTo>
                  <a:lnTo>
                    <a:pt x="1939" y="1567"/>
                  </a:lnTo>
                  <a:lnTo>
                    <a:pt x="1908" y="1581"/>
                  </a:lnTo>
                  <a:lnTo>
                    <a:pt x="1877" y="1597"/>
                  </a:lnTo>
                  <a:lnTo>
                    <a:pt x="1848" y="1614"/>
                  </a:lnTo>
                  <a:lnTo>
                    <a:pt x="1820" y="1632"/>
                  </a:lnTo>
                  <a:lnTo>
                    <a:pt x="1792" y="1651"/>
                  </a:lnTo>
                  <a:lnTo>
                    <a:pt x="1766" y="1672"/>
                  </a:lnTo>
                  <a:lnTo>
                    <a:pt x="1741" y="1694"/>
                  </a:lnTo>
                  <a:lnTo>
                    <a:pt x="1716" y="1717"/>
                  </a:lnTo>
                  <a:lnTo>
                    <a:pt x="1693" y="1742"/>
                  </a:lnTo>
                  <a:lnTo>
                    <a:pt x="1671" y="1767"/>
                  </a:lnTo>
                  <a:lnTo>
                    <a:pt x="1650" y="1794"/>
                  </a:lnTo>
                  <a:lnTo>
                    <a:pt x="1631" y="1820"/>
                  </a:lnTo>
                  <a:lnTo>
                    <a:pt x="1613" y="1849"/>
                  </a:lnTo>
                  <a:lnTo>
                    <a:pt x="1596" y="1879"/>
                  </a:lnTo>
                  <a:lnTo>
                    <a:pt x="1580" y="1909"/>
                  </a:lnTo>
                  <a:lnTo>
                    <a:pt x="1566" y="1940"/>
                  </a:lnTo>
                  <a:lnTo>
                    <a:pt x="1554" y="1971"/>
                  </a:lnTo>
                  <a:lnTo>
                    <a:pt x="1543" y="2003"/>
                  </a:lnTo>
                  <a:lnTo>
                    <a:pt x="1533" y="2037"/>
                  </a:lnTo>
                  <a:lnTo>
                    <a:pt x="1526" y="2070"/>
                  </a:lnTo>
                  <a:lnTo>
                    <a:pt x="1520" y="2106"/>
                  </a:lnTo>
                  <a:lnTo>
                    <a:pt x="1515" y="2141"/>
                  </a:lnTo>
                  <a:lnTo>
                    <a:pt x="1512" y="2176"/>
                  </a:lnTo>
                  <a:lnTo>
                    <a:pt x="1511" y="2212"/>
                  </a:lnTo>
                  <a:lnTo>
                    <a:pt x="1512" y="2248"/>
                  </a:lnTo>
                  <a:lnTo>
                    <a:pt x="1515" y="2283"/>
                  </a:lnTo>
                  <a:lnTo>
                    <a:pt x="1520" y="2318"/>
                  </a:lnTo>
                  <a:lnTo>
                    <a:pt x="1526" y="2353"/>
                  </a:lnTo>
                  <a:lnTo>
                    <a:pt x="1533" y="2387"/>
                  </a:lnTo>
                  <a:lnTo>
                    <a:pt x="1543" y="2420"/>
                  </a:lnTo>
                  <a:lnTo>
                    <a:pt x="1554" y="2453"/>
                  </a:lnTo>
                  <a:lnTo>
                    <a:pt x="1566" y="2485"/>
                  </a:lnTo>
                  <a:lnTo>
                    <a:pt x="1580" y="2515"/>
                  </a:lnTo>
                  <a:lnTo>
                    <a:pt x="1596" y="2545"/>
                  </a:lnTo>
                  <a:lnTo>
                    <a:pt x="1613" y="2575"/>
                  </a:lnTo>
                  <a:lnTo>
                    <a:pt x="1631" y="2604"/>
                  </a:lnTo>
                  <a:lnTo>
                    <a:pt x="1650" y="2630"/>
                  </a:lnTo>
                  <a:lnTo>
                    <a:pt x="1671" y="2657"/>
                  </a:lnTo>
                  <a:lnTo>
                    <a:pt x="1693" y="2682"/>
                  </a:lnTo>
                  <a:lnTo>
                    <a:pt x="1716" y="2707"/>
                  </a:lnTo>
                  <a:lnTo>
                    <a:pt x="1741" y="2730"/>
                  </a:lnTo>
                  <a:lnTo>
                    <a:pt x="1766" y="2752"/>
                  </a:lnTo>
                  <a:lnTo>
                    <a:pt x="1792" y="2773"/>
                  </a:lnTo>
                  <a:lnTo>
                    <a:pt x="1820" y="2792"/>
                  </a:lnTo>
                  <a:lnTo>
                    <a:pt x="1848" y="2810"/>
                  </a:lnTo>
                  <a:lnTo>
                    <a:pt x="1877" y="2827"/>
                  </a:lnTo>
                  <a:lnTo>
                    <a:pt x="1908" y="2843"/>
                  </a:lnTo>
                  <a:lnTo>
                    <a:pt x="1939" y="2857"/>
                  </a:lnTo>
                  <a:lnTo>
                    <a:pt x="1971" y="2870"/>
                  </a:lnTo>
                  <a:lnTo>
                    <a:pt x="2003" y="2880"/>
                  </a:lnTo>
                  <a:lnTo>
                    <a:pt x="2036" y="2890"/>
                  </a:lnTo>
                  <a:lnTo>
                    <a:pt x="2070" y="2897"/>
                  </a:lnTo>
                  <a:lnTo>
                    <a:pt x="2105" y="2904"/>
                  </a:lnTo>
                  <a:lnTo>
                    <a:pt x="2140" y="2908"/>
                  </a:lnTo>
                  <a:lnTo>
                    <a:pt x="2175" y="2911"/>
                  </a:lnTo>
                  <a:lnTo>
                    <a:pt x="2211" y="2911"/>
                  </a:lnTo>
                  <a:lnTo>
                    <a:pt x="2247" y="2911"/>
                  </a:lnTo>
                  <a:lnTo>
                    <a:pt x="2283" y="2908"/>
                  </a:lnTo>
                  <a:lnTo>
                    <a:pt x="2318" y="2904"/>
                  </a:lnTo>
                  <a:lnTo>
                    <a:pt x="2352" y="2897"/>
                  </a:lnTo>
                  <a:lnTo>
                    <a:pt x="2386" y="2890"/>
                  </a:lnTo>
                  <a:lnTo>
                    <a:pt x="2419" y="2880"/>
                  </a:lnTo>
                  <a:lnTo>
                    <a:pt x="2452" y="2870"/>
                  </a:lnTo>
                  <a:lnTo>
                    <a:pt x="2484" y="2857"/>
                  </a:lnTo>
                  <a:lnTo>
                    <a:pt x="2515" y="2843"/>
                  </a:lnTo>
                  <a:lnTo>
                    <a:pt x="2544" y="2827"/>
                  </a:lnTo>
                  <a:lnTo>
                    <a:pt x="2574" y="2810"/>
                  </a:lnTo>
                  <a:lnTo>
                    <a:pt x="2602" y="2792"/>
                  </a:lnTo>
                  <a:lnTo>
                    <a:pt x="2630" y="2773"/>
                  </a:lnTo>
                  <a:lnTo>
                    <a:pt x="2656" y="2752"/>
                  </a:lnTo>
                  <a:lnTo>
                    <a:pt x="2682" y="2730"/>
                  </a:lnTo>
                  <a:lnTo>
                    <a:pt x="2706" y="2707"/>
                  </a:lnTo>
                  <a:lnTo>
                    <a:pt x="2728" y="2682"/>
                  </a:lnTo>
                  <a:lnTo>
                    <a:pt x="2751" y="2657"/>
                  </a:lnTo>
                  <a:lnTo>
                    <a:pt x="2772" y="2630"/>
                  </a:lnTo>
                  <a:lnTo>
                    <a:pt x="2791" y="2604"/>
                  </a:lnTo>
                  <a:lnTo>
                    <a:pt x="2809" y="2575"/>
                  </a:lnTo>
                  <a:lnTo>
                    <a:pt x="2826" y="2545"/>
                  </a:lnTo>
                  <a:lnTo>
                    <a:pt x="2841" y="2515"/>
                  </a:lnTo>
                  <a:lnTo>
                    <a:pt x="2856" y="2485"/>
                  </a:lnTo>
                  <a:lnTo>
                    <a:pt x="2868" y="2453"/>
                  </a:lnTo>
                  <a:lnTo>
                    <a:pt x="2880" y="2420"/>
                  </a:lnTo>
                  <a:lnTo>
                    <a:pt x="2888" y="2387"/>
                  </a:lnTo>
                  <a:lnTo>
                    <a:pt x="2897" y="2353"/>
                  </a:lnTo>
                  <a:lnTo>
                    <a:pt x="2903" y="2318"/>
                  </a:lnTo>
                  <a:lnTo>
                    <a:pt x="2907" y="2283"/>
                  </a:lnTo>
                  <a:lnTo>
                    <a:pt x="2909" y="2248"/>
                  </a:lnTo>
                  <a:lnTo>
                    <a:pt x="2910" y="2212"/>
                  </a:lnTo>
                  <a:lnTo>
                    <a:pt x="2909" y="2176"/>
                  </a:lnTo>
                  <a:lnTo>
                    <a:pt x="2907" y="2141"/>
                  </a:lnTo>
                  <a:lnTo>
                    <a:pt x="2903" y="2106"/>
                  </a:lnTo>
                  <a:lnTo>
                    <a:pt x="2897" y="2070"/>
                  </a:lnTo>
                  <a:lnTo>
                    <a:pt x="2888" y="2037"/>
                  </a:lnTo>
                  <a:lnTo>
                    <a:pt x="2880" y="2003"/>
                  </a:lnTo>
                  <a:lnTo>
                    <a:pt x="2868" y="1971"/>
                  </a:lnTo>
                  <a:lnTo>
                    <a:pt x="2856" y="1940"/>
                  </a:lnTo>
                  <a:lnTo>
                    <a:pt x="2841" y="1909"/>
                  </a:lnTo>
                  <a:lnTo>
                    <a:pt x="2826" y="1879"/>
                  </a:lnTo>
                  <a:lnTo>
                    <a:pt x="2809" y="1849"/>
                  </a:lnTo>
                  <a:lnTo>
                    <a:pt x="2791" y="1820"/>
                  </a:lnTo>
                  <a:lnTo>
                    <a:pt x="2772" y="1794"/>
                  </a:lnTo>
                  <a:lnTo>
                    <a:pt x="2751" y="1767"/>
                  </a:lnTo>
                  <a:lnTo>
                    <a:pt x="2728" y="1742"/>
                  </a:lnTo>
                  <a:lnTo>
                    <a:pt x="2706" y="1717"/>
                  </a:lnTo>
                  <a:close/>
                  <a:moveTo>
                    <a:pt x="3187" y="1235"/>
                  </a:moveTo>
                  <a:lnTo>
                    <a:pt x="3187" y="1235"/>
                  </a:lnTo>
                  <a:lnTo>
                    <a:pt x="3164" y="1213"/>
                  </a:lnTo>
                  <a:lnTo>
                    <a:pt x="3139" y="1189"/>
                  </a:lnTo>
                  <a:lnTo>
                    <a:pt x="3115" y="1168"/>
                  </a:lnTo>
                  <a:lnTo>
                    <a:pt x="3089" y="1147"/>
                  </a:lnTo>
                  <a:lnTo>
                    <a:pt x="3064" y="1125"/>
                  </a:lnTo>
                  <a:lnTo>
                    <a:pt x="3037" y="1105"/>
                  </a:lnTo>
                  <a:lnTo>
                    <a:pt x="3011" y="1086"/>
                  </a:lnTo>
                  <a:lnTo>
                    <a:pt x="2983" y="1067"/>
                  </a:lnTo>
                  <a:lnTo>
                    <a:pt x="2955" y="1049"/>
                  </a:lnTo>
                  <a:lnTo>
                    <a:pt x="2927" y="1031"/>
                  </a:lnTo>
                  <a:lnTo>
                    <a:pt x="2899" y="1014"/>
                  </a:lnTo>
                  <a:lnTo>
                    <a:pt x="2869" y="998"/>
                  </a:lnTo>
                  <a:lnTo>
                    <a:pt x="2840" y="982"/>
                  </a:lnTo>
                  <a:lnTo>
                    <a:pt x="2809" y="967"/>
                  </a:lnTo>
                  <a:lnTo>
                    <a:pt x="2780" y="953"/>
                  </a:lnTo>
                  <a:lnTo>
                    <a:pt x="2749" y="939"/>
                  </a:lnTo>
                  <a:lnTo>
                    <a:pt x="2718" y="926"/>
                  </a:lnTo>
                  <a:lnTo>
                    <a:pt x="2686" y="915"/>
                  </a:lnTo>
                  <a:lnTo>
                    <a:pt x="2654" y="904"/>
                  </a:lnTo>
                  <a:lnTo>
                    <a:pt x="2622" y="893"/>
                  </a:lnTo>
                  <a:lnTo>
                    <a:pt x="2589" y="884"/>
                  </a:lnTo>
                  <a:lnTo>
                    <a:pt x="2556" y="874"/>
                  </a:lnTo>
                  <a:lnTo>
                    <a:pt x="2523" y="867"/>
                  </a:lnTo>
                  <a:lnTo>
                    <a:pt x="2489" y="859"/>
                  </a:lnTo>
                  <a:lnTo>
                    <a:pt x="2455" y="853"/>
                  </a:lnTo>
                  <a:lnTo>
                    <a:pt x="2421" y="846"/>
                  </a:lnTo>
                  <a:lnTo>
                    <a:pt x="2387" y="842"/>
                  </a:lnTo>
                  <a:lnTo>
                    <a:pt x="2352" y="838"/>
                  </a:lnTo>
                  <a:lnTo>
                    <a:pt x="2318" y="835"/>
                  </a:lnTo>
                  <a:lnTo>
                    <a:pt x="2283" y="833"/>
                  </a:lnTo>
                  <a:lnTo>
                    <a:pt x="2246" y="832"/>
                  </a:lnTo>
                  <a:lnTo>
                    <a:pt x="2211" y="831"/>
                  </a:lnTo>
                  <a:lnTo>
                    <a:pt x="2175" y="832"/>
                  </a:lnTo>
                  <a:lnTo>
                    <a:pt x="2140" y="833"/>
                  </a:lnTo>
                  <a:lnTo>
                    <a:pt x="2105" y="835"/>
                  </a:lnTo>
                  <a:lnTo>
                    <a:pt x="2070" y="838"/>
                  </a:lnTo>
                  <a:lnTo>
                    <a:pt x="2035" y="842"/>
                  </a:lnTo>
                  <a:lnTo>
                    <a:pt x="2001" y="846"/>
                  </a:lnTo>
                  <a:lnTo>
                    <a:pt x="1966" y="853"/>
                  </a:lnTo>
                  <a:lnTo>
                    <a:pt x="1932" y="859"/>
                  </a:lnTo>
                  <a:lnTo>
                    <a:pt x="1899" y="867"/>
                  </a:lnTo>
                  <a:lnTo>
                    <a:pt x="1865" y="874"/>
                  </a:lnTo>
                  <a:lnTo>
                    <a:pt x="1832" y="884"/>
                  </a:lnTo>
                  <a:lnTo>
                    <a:pt x="1800" y="893"/>
                  </a:lnTo>
                  <a:lnTo>
                    <a:pt x="1769" y="904"/>
                  </a:lnTo>
                  <a:lnTo>
                    <a:pt x="1737" y="915"/>
                  </a:lnTo>
                  <a:lnTo>
                    <a:pt x="1705" y="926"/>
                  </a:lnTo>
                  <a:lnTo>
                    <a:pt x="1674" y="939"/>
                  </a:lnTo>
                  <a:lnTo>
                    <a:pt x="1643" y="953"/>
                  </a:lnTo>
                  <a:lnTo>
                    <a:pt x="1612" y="967"/>
                  </a:lnTo>
                  <a:lnTo>
                    <a:pt x="1582" y="982"/>
                  </a:lnTo>
                  <a:lnTo>
                    <a:pt x="1552" y="998"/>
                  </a:lnTo>
                  <a:lnTo>
                    <a:pt x="1524" y="1014"/>
                  </a:lnTo>
                  <a:lnTo>
                    <a:pt x="1495" y="1031"/>
                  </a:lnTo>
                  <a:lnTo>
                    <a:pt x="1466" y="1049"/>
                  </a:lnTo>
                  <a:lnTo>
                    <a:pt x="1439" y="1067"/>
                  </a:lnTo>
                  <a:lnTo>
                    <a:pt x="1411" y="1086"/>
                  </a:lnTo>
                  <a:lnTo>
                    <a:pt x="1384" y="1105"/>
                  </a:lnTo>
                  <a:lnTo>
                    <a:pt x="1359" y="1125"/>
                  </a:lnTo>
                  <a:lnTo>
                    <a:pt x="1332" y="1147"/>
                  </a:lnTo>
                  <a:lnTo>
                    <a:pt x="1307" y="1168"/>
                  </a:lnTo>
                  <a:lnTo>
                    <a:pt x="1282" y="1189"/>
                  </a:lnTo>
                  <a:lnTo>
                    <a:pt x="1258" y="1213"/>
                  </a:lnTo>
                  <a:lnTo>
                    <a:pt x="1234" y="1235"/>
                  </a:lnTo>
                  <a:lnTo>
                    <a:pt x="1211" y="1259"/>
                  </a:lnTo>
                  <a:lnTo>
                    <a:pt x="1189" y="1283"/>
                  </a:lnTo>
                  <a:lnTo>
                    <a:pt x="1167" y="1308"/>
                  </a:lnTo>
                  <a:lnTo>
                    <a:pt x="1145" y="1334"/>
                  </a:lnTo>
                  <a:lnTo>
                    <a:pt x="1125" y="1359"/>
                  </a:lnTo>
                  <a:lnTo>
                    <a:pt x="1104" y="1386"/>
                  </a:lnTo>
                  <a:lnTo>
                    <a:pt x="1084" y="1413"/>
                  </a:lnTo>
                  <a:lnTo>
                    <a:pt x="1066" y="1439"/>
                  </a:lnTo>
                  <a:lnTo>
                    <a:pt x="1048" y="1468"/>
                  </a:lnTo>
                  <a:lnTo>
                    <a:pt x="1030" y="1496"/>
                  </a:lnTo>
                  <a:lnTo>
                    <a:pt x="1013" y="1524"/>
                  </a:lnTo>
                  <a:lnTo>
                    <a:pt x="997" y="1553"/>
                  </a:lnTo>
                  <a:lnTo>
                    <a:pt x="981" y="1583"/>
                  </a:lnTo>
                  <a:lnTo>
                    <a:pt x="966" y="1613"/>
                  </a:lnTo>
                  <a:lnTo>
                    <a:pt x="952" y="1644"/>
                  </a:lnTo>
                  <a:lnTo>
                    <a:pt x="938" y="1675"/>
                  </a:lnTo>
                  <a:lnTo>
                    <a:pt x="926" y="1705"/>
                  </a:lnTo>
                  <a:lnTo>
                    <a:pt x="914" y="1737"/>
                  </a:lnTo>
                  <a:lnTo>
                    <a:pt x="902" y="1769"/>
                  </a:lnTo>
                  <a:lnTo>
                    <a:pt x="892" y="1801"/>
                  </a:lnTo>
                  <a:lnTo>
                    <a:pt x="882" y="1834"/>
                  </a:lnTo>
                  <a:lnTo>
                    <a:pt x="874" y="1867"/>
                  </a:lnTo>
                  <a:lnTo>
                    <a:pt x="865" y="1900"/>
                  </a:lnTo>
                  <a:lnTo>
                    <a:pt x="859" y="1933"/>
                  </a:lnTo>
                  <a:lnTo>
                    <a:pt x="851" y="1967"/>
                  </a:lnTo>
                  <a:lnTo>
                    <a:pt x="846" y="2001"/>
                  </a:lnTo>
                  <a:lnTo>
                    <a:pt x="842" y="2036"/>
                  </a:lnTo>
                  <a:lnTo>
                    <a:pt x="837" y="2070"/>
                  </a:lnTo>
                  <a:lnTo>
                    <a:pt x="834" y="2106"/>
                  </a:lnTo>
                  <a:lnTo>
                    <a:pt x="832" y="2141"/>
                  </a:lnTo>
                  <a:lnTo>
                    <a:pt x="831" y="2176"/>
                  </a:lnTo>
                  <a:lnTo>
                    <a:pt x="830" y="2212"/>
                  </a:lnTo>
                  <a:lnTo>
                    <a:pt x="831" y="2247"/>
                  </a:lnTo>
                  <a:lnTo>
                    <a:pt x="832" y="2283"/>
                  </a:lnTo>
                  <a:lnTo>
                    <a:pt x="834" y="2318"/>
                  </a:lnTo>
                  <a:lnTo>
                    <a:pt x="837" y="2354"/>
                  </a:lnTo>
                  <a:lnTo>
                    <a:pt x="842" y="2388"/>
                  </a:lnTo>
                  <a:lnTo>
                    <a:pt x="846" y="2423"/>
                  </a:lnTo>
                  <a:lnTo>
                    <a:pt x="851" y="2457"/>
                  </a:lnTo>
                  <a:lnTo>
                    <a:pt x="859" y="2491"/>
                  </a:lnTo>
                  <a:lnTo>
                    <a:pt x="865" y="2524"/>
                  </a:lnTo>
                  <a:lnTo>
                    <a:pt x="874" y="2557"/>
                  </a:lnTo>
                  <a:lnTo>
                    <a:pt x="882" y="2590"/>
                  </a:lnTo>
                  <a:lnTo>
                    <a:pt x="892" y="2623"/>
                  </a:lnTo>
                  <a:lnTo>
                    <a:pt x="902" y="2655"/>
                  </a:lnTo>
                  <a:lnTo>
                    <a:pt x="914" y="2687"/>
                  </a:lnTo>
                  <a:lnTo>
                    <a:pt x="926" y="2719"/>
                  </a:lnTo>
                  <a:lnTo>
                    <a:pt x="938" y="2750"/>
                  </a:lnTo>
                  <a:lnTo>
                    <a:pt x="952" y="2780"/>
                  </a:lnTo>
                  <a:lnTo>
                    <a:pt x="966" y="2811"/>
                  </a:lnTo>
                  <a:lnTo>
                    <a:pt x="981" y="2841"/>
                  </a:lnTo>
                  <a:lnTo>
                    <a:pt x="997" y="2871"/>
                  </a:lnTo>
                  <a:lnTo>
                    <a:pt x="1013" y="2900"/>
                  </a:lnTo>
                  <a:lnTo>
                    <a:pt x="1030" y="2928"/>
                  </a:lnTo>
                  <a:lnTo>
                    <a:pt x="1048" y="2956"/>
                  </a:lnTo>
                  <a:lnTo>
                    <a:pt x="1066" y="2985"/>
                  </a:lnTo>
                  <a:lnTo>
                    <a:pt x="1084" y="3011"/>
                  </a:lnTo>
                  <a:lnTo>
                    <a:pt x="1104" y="3038"/>
                  </a:lnTo>
                  <a:lnTo>
                    <a:pt x="1125" y="3065"/>
                  </a:lnTo>
                  <a:lnTo>
                    <a:pt x="1145" y="3090"/>
                  </a:lnTo>
                  <a:lnTo>
                    <a:pt x="1167" y="3116"/>
                  </a:lnTo>
                  <a:lnTo>
                    <a:pt x="1189" y="3141"/>
                  </a:lnTo>
                  <a:lnTo>
                    <a:pt x="1211" y="3165"/>
                  </a:lnTo>
                  <a:lnTo>
                    <a:pt x="1234" y="3189"/>
                  </a:lnTo>
                  <a:lnTo>
                    <a:pt x="1258" y="3211"/>
                  </a:lnTo>
                  <a:lnTo>
                    <a:pt x="1282" y="3235"/>
                  </a:lnTo>
                  <a:lnTo>
                    <a:pt x="1307" y="3256"/>
                  </a:lnTo>
                  <a:lnTo>
                    <a:pt x="1332" y="3277"/>
                  </a:lnTo>
                  <a:lnTo>
                    <a:pt x="1359" y="3299"/>
                  </a:lnTo>
                  <a:lnTo>
                    <a:pt x="1384" y="3319"/>
                  </a:lnTo>
                  <a:lnTo>
                    <a:pt x="1411" y="3338"/>
                  </a:lnTo>
                  <a:lnTo>
                    <a:pt x="1439" y="3357"/>
                  </a:lnTo>
                  <a:lnTo>
                    <a:pt x="1466" y="3375"/>
                  </a:lnTo>
                  <a:lnTo>
                    <a:pt x="1495" y="3393"/>
                  </a:lnTo>
                  <a:lnTo>
                    <a:pt x="1524" y="3410"/>
                  </a:lnTo>
                  <a:lnTo>
                    <a:pt x="1552" y="3426"/>
                  </a:lnTo>
                  <a:lnTo>
                    <a:pt x="1582" y="3442"/>
                  </a:lnTo>
                  <a:lnTo>
                    <a:pt x="1612" y="3457"/>
                  </a:lnTo>
                  <a:lnTo>
                    <a:pt x="1643" y="3471"/>
                  </a:lnTo>
                  <a:lnTo>
                    <a:pt x="1674" y="3485"/>
                  </a:lnTo>
                  <a:lnTo>
                    <a:pt x="1705" y="3498"/>
                  </a:lnTo>
                  <a:lnTo>
                    <a:pt x="1737" y="3509"/>
                  </a:lnTo>
                  <a:lnTo>
                    <a:pt x="1769" y="3520"/>
                  </a:lnTo>
                  <a:lnTo>
                    <a:pt x="1800" y="3531"/>
                  </a:lnTo>
                  <a:lnTo>
                    <a:pt x="1832" y="3540"/>
                  </a:lnTo>
                  <a:lnTo>
                    <a:pt x="1865" y="3550"/>
                  </a:lnTo>
                  <a:lnTo>
                    <a:pt x="1899" y="3557"/>
                  </a:lnTo>
                  <a:lnTo>
                    <a:pt x="1932" y="3565"/>
                  </a:lnTo>
                  <a:lnTo>
                    <a:pt x="1966" y="3571"/>
                  </a:lnTo>
                  <a:lnTo>
                    <a:pt x="2001" y="3578"/>
                  </a:lnTo>
                  <a:lnTo>
                    <a:pt x="2035" y="3582"/>
                  </a:lnTo>
                  <a:lnTo>
                    <a:pt x="2070" y="3586"/>
                  </a:lnTo>
                  <a:lnTo>
                    <a:pt x="2105" y="3589"/>
                  </a:lnTo>
                  <a:lnTo>
                    <a:pt x="2140" y="3591"/>
                  </a:lnTo>
                  <a:lnTo>
                    <a:pt x="2175" y="3592"/>
                  </a:lnTo>
                  <a:lnTo>
                    <a:pt x="2211" y="3594"/>
                  </a:lnTo>
                  <a:lnTo>
                    <a:pt x="2246" y="3592"/>
                  </a:lnTo>
                  <a:lnTo>
                    <a:pt x="2283" y="3591"/>
                  </a:lnTo>
                  <a:lnTo>
                    <a:pt x="2318" y="3589"/>
                  </a:lnTo>
                  <a:lnTo>
                    <a:pt x="2352" y="3586"/>
                  </a:lnTo>
                  <a:lnTo>
                    <a:pt x="2387" y="3582"/>
                  </a:lnTo>
                  <a:lnTo>
                    <a:pt x="2421" y="3578"/>
                  </a:lnTo>
                  <a:lnTo>
                    <a:pt x="2455" y="3571"/>
                  </a:lnTo>
                  <a:lnTo>
                    <a:pt x="2489" y="3565"/>
                  </a:lnTo>
                  <a:lnTo>
                    <a:pt x="2523" y="3557"/>
                  </a:lnTo>
                  <a:lnTo>
                    <a:pt x="2556" y="3550"/>
                  </a:lnTo>
                  <a:lnTo>
                    <a:pt x="2589" y="3540"/>
                  </a:lnTo>
                  <a:lnTo>
                    <a:pt x="2622" y="3531"/>
                  </a:lnTo>
                  <a:lnTo>
                    <a:pt x="2654" y="3520"/>
                  </a:lnTo>
                  <a:lnTo>
                    <a:pt x="2686" y="3509"/>
                  </a:lnTo>
                  <a:lnTo>
                    <a:pt x="2718" y="3498"/>
                  </a:lnTo>
                  <a:lnTo>
                    <a:pt x="2749" y="3485"/>
                  </a:lnTo>
                  <a:lnTo>
                    <a:pt x="2780" y="3471"/>
                  </a:lnTo>
                  <a:lnTo>
                    <a:pt x="2809" y="3457"/>
                  </a:lnTo>
                  <a:lnTo>
                    <a:pt x="2840" y="3442"/>
                  </a:lnTo>
                  <a:lnTo>
                    <a:pt x="2869" y="3426"/>
                  </a:lnTo>
                  <a:lnTo>
                    <a:pt x="2899" y="3410"/>
                  </a:lnTo>
                  <a:lnTo>
                    <a:pt x="2927" y="3393"/>
                  </a:lnTo>
                  <a:lnTo>
                    <a:pt x="2955" y="3375"/>
                  </a:lnTo>
                  <a:lnTo>
                    <a:pt x="2983" y="3357"/>
                  </a:lnTo>
                  <a:lnTo>
                    <a:pt x="3011" y="3338"/>
                  </a:lnTo>
                  <a:lnTo>
                    <a:pt x="3037" y="3319"/>
                  </a:lnTo>
                  <a:lnTo>
                    <a:pt x="3064" y="3299"/>
                  </a:lnTo>
                  <a:lnTo>
                    <a:pt x="3089" y="3277"/>
                  </a:lnTo>
                  <a:lnTo>
                    <a:pt x="3115" y="3256"/>
                  </a:lnTo>
                  <a:lnTo>
                    <a:pt x="3139" y="3235"/>
                  </a:lnTo>
                  <a:lnTo>
                    <a:pt x="3164" y="3211"/>
                  </a:lnTo>
                  <a:lnTo>
                    <a:pt x="3187" y="3189"/>
                  </a:lnTo>
                  <a:lnTo>
                    <a:pt x="3211" y="3165"/>
                  </a:lnTo>
                  <a:lnTo>
                    <a:pt x="3233" y="3141"/>
                  </a:lnTo>
                  <a:lnTo>
                    <a:pt x="3255" y="3116"/>
                  </a:lnTo>
                  <a:lnTo>
                    <a:pt x="3277" y="3090"/>
                  </a:lnTo>
                  <a:lnTo>
                    <a:pt x="3298" y="3065"/>
                  </a:lnTo>
                  <a:lnTo>
                    <a:pt x="3318" y="3038"/>
                  </a:lnTo>
                  <a:lnTo>
                    <a:pt x="3337" y="3011"/>
                  </a:lnTo>
                  <a:lnTo>
                    <a:pt x="3356" y="2985"/>
                  </a:lnTo>
                  <a:lnTo>
                    <a:pt x="3374" y="2956"/>
                  </a:lnTo>
                  <a:lnTo>
                    <a:pt x="3393" y="2928"/>
                  </a:lnTo>
                  <a:lnTo>
                    <a:pt x="3409" y="2900"/>
                  </a:lnTo>
                  <a:lnTo>
                    <a:pt x="3426" y="2871"/>
                  </a:lnTo>
                  <a:lnTo>
                    <a:pt x="3440" y="2841"/>
                  </a:lnTo>
                  <a:lnTo>
                    <a:pt x="3455" y="2811"/>
                  </a:lnTo>
                  <a:lnTo>
                    <a:pt x="3470" y="2780"/>
                  </a:lnTo>
                  <a:lnTo>
                    <a:pt x="3483" y="2750"/>
                  </a:lnTo>
                  <a:lnTo>
                    <a:pt x="3496" y="2719"/>
                  </a:lnTo>
                  <a:lnTo>
                    <a:pt x="3509" y="2687"/>
                  </a:lnTo>
                  <a:lnTo>
                    <a:pt x="3519" y="2655"/>
                  </a:lnTo>
                  <a:lnTo>
                    <a:pt x="3530" y="2623"/>
                  </a:lnTo>
                  <a:lnTo>
                    <a:pt x="3539" y="2590"/>
                  </a:lnTo>
                  <a:lnTo>
                    <a:pt x="3549" y="2557"/>
                  </a:lnTo>
                  <a:lnTo>
                    <a:pt x="3556" y="2524"/>
                  </a:lnTo>
                  <a:lnTo>
                    <a:pt x="3564" y="2491"/>
                  </a:lnTo>
                  <a:lnTo>
                    <a:pt x="3570" y="2457"/>
                  </a:lnTo>
                  <a:lnTo>
                    <a:pt x="3576" y="2423"/>
                  </a:lnTo>
                  <a:lnTo>
                    <a:pt x="3581" y="2388"/>
                  </a:lnTo>
                  <a:lnTo>
                    <a:pt x="3585" y="2354"/>
                  </a:lnTo>
                  <a:lnTo>
                    <a:pt x="3588" y="2318"/>
                  </a:lnTo>
                  <a:lnTo>
                    <a:pt x="3591" y="2283"/>
                  </a:lnTo>
                  <a:lnTo>
                    <a:pt x="3592" y="2247"/>
                  </a:lnTo>
                  <a:lnTo>
                    <a:pt x="3592" y="2212"/>
                  </a:lnTo>
                  <a:lnTo>
                    <a:pt x="3592" y="2176"/>
                  </a:lnTo>
                  <a:lnTo>
                    <a:pt x="3591" y="2141"/>
                  </a:lnTo>
                  <a:lnTo>
                    <a:pt x="3588" y="2106"/>
                  </a:lnTo>
                  <a:lnTo>
                    <a:pt x="3585" y="2070"/>
                  </a:lnTo>
                  <a:lnTo>
                    <a:pt x="3581" y="2036"/>
                  </a:lnTo>
                  <a:lnTo>
                    <a:pt x="3576" y="2001"/>
                  </a:lnTo>
                  <a:lnTo>
                    <a:pt x="3570" y="1967"/>
                  </a:lnTo>
                  <a:lnTo>
                    <a:pt x="3564" y="1933"/>
                  </a:lnTo>
                  <a:lnTo>
                    <a:pt x="3556" y="1900"/>
                  </a:lnTo>
                  <a:lnTo>
                    <a:pt x="3549" y="1867"/>
                  </a:lnTo>
                  <a:lnTo>
                    <a:pt x="3539" y="1834"/>
                  </a:lnTo>
                  <a:lnTo>
                    <a:pt x="3530" y="1801"/>
                  </a:lnTo>
                  <a:lnTo>
                    <a:pt x="3519" y="1769"/>
                  </a:lnTo>
                  <a:lnTo>
                    <a:pt x="3509" y="1737"/>
                  </a:lnTo>
                  <a:lnTo>
                    <a:pt x="3496" y="1705"/>
                  </a:lnTo>
                  <a:lnTo>
                    <a:pt x="3483" y="1675"/>
                  </a:lnTo>
                  <a:lnTo>
                    <a:pt x="3470" y="1644"/>
                  </a:lnTo>
                  <a:lnTo>
                    <a:pt x="3455" y="1613"/>
                  </a:lnTo>
                  <a:lnTo>
                    <a:pt x="3440" y="1583"/>
                  </a:lnTo>
                  <a:lnTo>
                    <a:pt x="3426" y="1553"/>
                  </a:lnTo>
                  <a:lnTo>
                    <a:pt x="3409" y="1524"/>
                  </a:lnTo>
                  <a:lnTo>
                    <a:pt x="3393" y="1496"/>
                  </a:lnTo>
                  <a:lnTo>
                    <a:pt x="3374" y="1468"/>
                  </a:lnTo>
                  <a:lnTo>
                    <a:pt x="3356" y="1439"/>
                  </a:lnTo>
                  <a:lnTo>
                    <a:pt x="3337" y="1413"/>
                  </a:lnTo>
                  <a:lnTo>
                    <a:pt x="3318" y="1386"/>
                  </a:lnTo>
                  <a:lnTo>
                    <a:pt x="3298" y="1359"/>
                  </a:lnTo>
                  <a:lnTo>
                    <a:pt x="3277" y="1334"/>
                  </a:lnTo>
                  <a:lnTo>
                    <a:pt x="3255" y="1308"/>
                  </a:lnTo>
                  <a:lnTo>
                    <a:pt x="3233" y="1283"/>
                  </a:lnTo>
                  <a:lnTo>
                    <a:pt x="3211" y="1259"/>
                  </a:lnTo>
                  <a:lnTo>
                    <a:pt x="3187" y="12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+mn-ea"/>
              </a:endParaRPr>
            </a:p>
          </p:txBody>
        </p:sp>
        <p:cxnSp>
          <p:nvCxnSpPr>
            <p:cNvPr id="51" name="MH_Other_11"/>
            <p:cNvCxnSpPr/>
            <p:nvPr>
              <p:custDataLst>
                <p:tags r:id="rId28"/>
              </p:custDataLst>
            </p:nvPr>
          </p:nvCxnSpPr>
          <p:spPr bwMode="auto">
            <a:xfrm flipH="1">
              <a:off x="5546363" y="5185542"/>
              <a:ext cx="0" cy="2936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MH_Other_16"/>
            <p:cNvSpPr/>
            <p:nvPr>
              <p:custDataLst>
                <p:tags r:id="rId29"/>
              </p:custDataLst>
            </p:nvPr>
          </p:nvSpPr>
          <p:spPr bwMode="auto">
            <a:xfrm>
              <a:off x="6376627" y="3699642"/>
              <a:ext cx="452437" cy="454025"/>
            </a:xfrm>
            <a:prstGeom prst="ellipse">
              <a:avLst/>
            </a:prstGeom>
            <a:solidFill>
              <a:srgbClr val="6A2C70">
                <a:alpha val="75000"/>
              </a:srgbClr>
            </a:solidFill>
            <a:ln>
              <a:solidFill>
                <a:srgbClr val="6A2C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30" name="MH_Other_17"/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6473464" y="3802829"/>
              <a:ext cx="250825" cy="246063"/>
            </a:xfrm>
            <a:custGeom>
              <a:avLst/>
              <a:gdLst>
                <a:gd name="T0" fmla="*/ 1979929 w 1981200"/>
                <a:gd name="T1" fmla="*/ 1006826 h 1946275"/>
                <a:gd name="T2" fmla="*/ 1969763 w 1981200"/>
                <a:gd name="T3" fmla="*/ 1106267 h 1946275"/>
                <a:gd name="T4" fmla="*/ 1950383 w 1981200"/>
                <a:gd name="T5" fmla="*/ 1203166 h 1946275"/>
                <a:gd name="T6" fmla="*/ 1921154 w 1981200"/>
                <a:gd name="T7" fmla="*/ 1296254 h 1946275"/>
                <a:gd name="T8" fmla="*/ 1883665 w 1981200"/>
                <a:gd name="T9" fmla="*/ 1385211 h 1946275"/>
                <a:gd name="T10" fmla="*/ 1837598 w 1981200"/>
                <a:gd name="T11" fmla="*/ 1469402 h 1946275"/>
                <a:gd name="T12" fmla="*/ 1784542 w 1981200"/>
                <a:gd name="T13" fmla="*/ 1548193 h 1946275"/>
                <a:gd name="T14" fmla="*/ 1724178 w 1981200"/>
                <a:gd name="T15" fmla="*/ 1621582 h 1946275"/>
                <a:gd name="T16" fmla="*/ 1656507 w 1981200"/>
                <a:gd name="T17" fmla="*/ 1688935 h 1946275"/>
                <a:gd name="T18" fmla="*/ 1583435 w 1981200"/>
                <a:gd name="T19" fmla="*/ 1749299 h 1946275"/>
                <a:gd name="T20" fmla="*/ 1504327 w 1981200"/>
                <a:gd name="T21" fmla="*/ 1802673 h 1946275"/>
                <a:gd name="T22" fmla="*/ 1420136 w 1981200"/>
                <a:gd name="T23" fmla="*/ 1848422 h 1946275"/>
                <a:gd name="T24" fmla="*/ 1331179 w 1981200"/>
                <a:gd name="T25" fmla="*/ 1886229 h 1946275"/>
                <a:gd name="T26" fmla="*/ 1238409 w 1981200"/>
                <a:gd name="T27" fmla="*/ 1915140 h 1946275"/>
                <a:gd name="T28" fmla="*/ 1141827 w 1981200"/>
                <a:gd name="T29" fmla="*/ 1934838 h 1946275"/>
                <a:gd name="T30" fmla="*/ 1041750 w 1981200"/>
                <a:gd name="T31" fmla="*/ 1945004 h 1946275"/>
                <a:gd name="T32" fmla="*/ 939767 w 1981200"/>
                <a:gd name="T33" fmla="*/ 1945004 h 1946275"/>
                <a:gd name="T34" fmla="*/ 840008 w 1981200"/>
                <a:gd name="T35" fmla="*/ 1934838 h 1946275"/>
                <a:gd name="T36" fmla="*/ 743109 w 1981200"/>
                <a:gd name="T37" fmla="*/ 1915140 h 1946275"/>
                <a:gd name="T38" fmla="*/ 650022 w 1981200"/>
                <a:gd name="T39" fmla="*/ 1886229 h 1946275"/>
                <a:gd name="T40" fmla="*/ 561382 w 1981200"/>
                <a:gd name="T41" fmla="*/ 1848422 h 1946275"/>
                <a:gd name="T42" fmla="*/ 477191 w 1981200"/>
                <a:gd name="T43" fmla="*/ 1802673 h 1946275"/>
                <a:gd name="T44" fmla="*/ 398083 w 1981200"/>
                <a:gd name="T45" fmla="*/ 1749299 h 1946275"/>
                <a:gd name="T46" fmla="*/ 324693 w 1981200"/>
                <a:gd name="T47" fmla="*/ 1688935 h 1946275"/>
                <a:gd name="T48" fmla="*/ 257658 w 1981200"/>
                <a:gd name="T49" fmla="*/ 1621582 h 1946275"/>
                <a:gd name="T50" fmla="*/ 196976 w 1981200"/>
                <a:gd name="T51" fmla="*/ 1548193 h 1946275"/>
                <a:gd name="T52" fmla="*/ 143602 w 1981200"/>
                <a:gd name="T53" fmla="*/ 1469402 h 1946275"/>
                <a:gd name="T54" fmla="*/ 98170 w 1981200"/>
                <a:gd name="T55" fmla="*/ 1385211 h 1946275"/>
                <a:gd name="T56" fmla="*/ 60364 w 1981200"/>
                <a:gd name="T57" fmla="*/ 1296254 h 1946275"/>
                <a:gd name="T58" fmla="*/ 31453 w 1981200"/>
                <a:gd name="T59" fmla="*/ 1203166 h 1946275"/>
                <a:gd name="T60" fmla="*/ 11755 w 1981200"/>
                <a:gd name="T61" fmla="*/ 1106267 h 1946275"/>
                <a:gd name="T62" fmla="*/ 1588 w 1981200"/>
                <a:gd name="T63" fmla="*/ 1006826 h 1946275"/>
                <a:gd name="T64" fmla="*/ 1740120 w 1981200"/>
                <a:gd name="T65" fmla="*/ 317 h 1946275"/>
                <a:gd name="T66" fmla="*/ 1788718 w 1981200"/>
                <a:gd name="T67" fmla="*/ 7610 h 1946275"/>
                <a:gd name="T68" fmla="*/ 1836362 w 1981200"/>
                <a:gd name="T69" fmla="*/ 24415 h 1946275"/>
                <a:gd name="T70" fmla="*/ 1880512 w 1981200"/>
                <a:gd name="T71" fmla="*/ 51366 h 1946275"/>
                <a:gd name="T72" fmla="*/ 1917675 w 1981200"/>
                <a:gd name="T73" fmla="*/ 85293 h 1946275"/>
                <a:gd name="T74" fmla="*/ 1946896 w 1981200"/>
                <a:gd name="T75" fmla="*/ 125244 h 1946275"/>
                <a:gd name="T76" fmla="*/ 1967225 w 1981200"/>
                <a:gd name="T77" fmla="*/ 169317 h 1946275"/>
                <a:gd name="T78" fmla="*/ 1978342 w 1981200"/>
                <a:gd name="T79" fmla="*/ 216561 h 1946275"/>
                <a:gd name="T80" fmla="*/ 1981200 w 1981200"/>
                <a:gd name="T81" fmla="*/ 265074 h 1946275"/>
                <a:gd name="T82" fmla="*/ 1974212 w 1981200"/>
                <a:gd name="T83" fmla="*/ 313586 h 1946275"/>
                <a:gd name="T84" fmla="*/ 1957060 w 1981200"/>
                <a:gd name="T85" fmla="*/ 361147 h 1946275"/>
                <a:gd name="T86" fmla="*/ 1929427 w 1981200"/>
                <a:gd name="T87" fmla="*/ 406171 h 1946275"/>
                <a:gd name="T88" fmla="*/ 1893535 w 1981200"/>
                <a:gd name="T89" fmla="*/ 444537 h 1946275"/>
                <a:gd name="T90" fmla="*/ 1850973 w 1981200"/>
                <a:gd name="T91" fmla="*/ 474025 h 1946275"/>
                <a:gd name="T92" fmla="*/ 1803964 w 1981200"/>
                <a:gd name="T93" fmla="*/ 494318 h 1946275"/>
                <a:gd name="T94" fmla="*/ 1192212 w 1981200"/>
                <a:gd name="T95" fmla="*/ 708025 h 1946275"/>
                <a:gd name="T96" fmla="*/ 1476807 w 1981200"/>
                <a:gd name="T97" fmla="*/ 285049 h 1946275"/>
                <a:gd name="T98" fmla="*/ 1475536 w 1981200"/>
                <a:gd name="T99" fmla="*/ 234000 h 1946275"/>
                <a:gd name="T100" fmla="*/ 1484748 w 1981200"/>
                <a:gd name="T101" fmla="*/ 183269 h 1946275"/>
                <a:gd name="T102" fmla="*/ 1504440 w 1981200"/>
                <a:gd name="T103" fmla="*/ 133805 h 1946275"/>
                <a:gd name="T104" fmla="*/ 1533980 w 1981200"/>
                <a:gd name="T105" fmla="*/ 90683 h 1946275"/>
                <a:gd name="T106" fmla="*/ 1569554 w 1981200"/>
                <a:gd name="T107" fmla="*/ 55488 h 1946275"/>
                <a:gd name="T108" fmla="*/ 1610846 w 1981200"/>
                <a:gd name="T109" fmla="*/ 28854 h 1946275"/>
                <a:gd name="T110" fmla="*/ 1655949 w 1981200"/>
                <a:gd name="T111" fmla="*/ 10464 h 1946275"/>
                <a:gd name="T112" fmla="*/ 1703276 w 1981200"/>
                <a:gd name="T113" fmla="*/ 1269 h 1946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81200" h="1946275">
                  <a:moveTo>
                    <a:pt x="0" y="955675"/>
                  </a:moveTo>
                  <a:lnTo>
                    <a:pt x="1981200" y="955675"/>
                  </a:lnTo>
                  <a:lnTo>
                    <a:pt x="1980882" y="981409"/>
                  </a:lnTo>
                  <a:lnTo>
                    <a:pt x="1979929" y="1006826"/>
                  </a:lnTo>
                  <a:lnTo>
                    <a:pt x="1978341" y="1031924"/>
                  </a:lnTo>
                  <a:lnTo>
                    <a:pt x="1976117" y="1057023"/>
                  </a:lnTo>
                  <a:lnTo>
                    <a:pt x="1973258" y="1081804"/>
                  </a:lnTo>
                  <a:lnTo>
                    <a:pt x="1969763" y="1106267"/>
                  </a:lnTo>
                  <a:lnTo>
                    <a:pt x="1965950" y="1131048"/>
                  </a:lnTo>
                  <a:lnTo>
                    <a:pt x="1961185" y="1155511"/>
                  </a:lnTo>
                  <a:lnTo>
                    <a:pt x="1956102" y="1179339"/>
                  </a:lnTo>
                  <a:lnTo>
                    <a:pt x="1950383" y="1203166"/>
                  </a:lnTo>
                  <a:lnTo>
                    <a:pt x="1943711" y="1226676"/>
                  </a:lnTo>
                  <a:lnTo>
                    <a:pt x="1937039" y="1250187"/>
                  </a:lnTo>
                  <a:lnTo>
                    <a:pt x="1929414" y="1273379"/>
                  </a:lnTo>
                  <a:lnTo>
                    <a:pt x="1921154" y="1296254"/>
                  </a:lnTo>
                  <a:lnTo>
                    <a:pt x="1912576" y="1318811"/>
                  </a:lnTo>
                  <a:lnTo>
                    <a:pt x="1903680" y="1341050"/>
                  </a:lnTo>
                  <a:lnTo>
                    <a:pt x="1893832" y="1363289"/>
                  </a:lnTo>
                  <a:lnTo>
                    <a:pt x="1883665" y="1385211"/>
                  </a:lnTo>
                  <a:lnTo>
                    <a:pt x="1873181" y="1406814"/>
                  </a:lnTo>
                  <a:lnTo>
                    <a:pt x="1861744" y="1427783"/>
                  </a:lnTo>
                  <a:lnTo>
                    <a:pt x="1850306" y="1448751"/>
                  </a:lnTo>
                  <a:lnTo>
                    <a:pt x="1837598" y="1469402"/>
                  </a:lnTo>
                  <a:lnTo>
                    <a:pt x="1825208" y="1489417"/>
                  </a:lnTo>
                  <a:lnTo>
                    <a:pt x="1812182" y="1509433"/>
                  </a:lnTo>
                  <a:lnTo>
                    <a:pt x="1798521" y="1529130"/>
                  </a:lnTo>
                  <a:lnTo>
                    <a:pt x="1784542" y="1548193"/>
                  </a:lnTo>
                  <a:lnTo>
                    <a:pt x="1769927" y="1566937"/>
                  </a:lnTo>
                  <a:lnTo>
                    <a:pt x="1754995" y="1585999"/>
                  </a:lnTo>
                  <a:lnTo>
                    <a:pt x="1739745" y="1603791"/>
                  </a:lnTo>
                  <a:lnTo>
                    <a:pt x="1724178" y="1621582"/>
                  </a:lnTo>
                  <a:lnTo>
                    <a:pt x="1707975" y="1639056"/>
                  </a:lnTo>
                  <a:lnTo>
                    <a:pt x="1691137" y="1655894"/>
                  </a:lnTo>
                  <a:lnTo>
                    <a:pt x="1674298" y="1672415"/>
                  </a:lnTo>
                  <a:lnTo>
                    <a:pt x="1656507" y="1688935"/>
                  </a:lnTo>
                  <a:lnTo>
                    <a:pt x="1639033" y="1704503"/>
                  </a:lnTo>
                  <a:lnTo>
                    <a:pt x="1620924" y="1720070"/>
                  </a:lnTo>
                  <a:lnTo>
                    <a:pt x="1602497" y="1734685"/>
                  </a:lnTo>
                  <a:lnTo>
                    <a:pt x="1583435" y="1749299"/>
                  </a:lnTo>
                  <a:lnTo>
                    <a:pt x="1564055" y="1763596"/>
                  </a:lnTo>
                  <a:lnTo>
                    <a:pt x="1544358" y="1777257"/>
                  </a:lnTo>
                  <a:lnTo>
                    <a:pt x="1524978" y="1789965"/>
                  </a:lnTo>
                  <a:lnTo>
                    <a:pt x="1504327" y="1802673"/>
                  </a:lnTo>
                  <a:lnTo>
                    <a:pt x="1483676" y="1814746"/>
                  </a:lnTo>
                  <a:lnTo>
                    <a:pt x="1463026" y="1826501"/>
                  </a:lnTo>
                  <a:lnTo>
                    <a:pt x="1441739" y="1837938"/>
                  </a:lnTo>
                  <a:lnTo>
                    <a:pt x="1420136" y="1848422"/>
                  </a:lnTo>
                  <a:lnTo>
                    <a:pt x="1398532" y="1858589"/>
                  </a:lnTo>
                  <a:lnTo>
                    <a:pt x="1376292" y="1868438"/>
                  </a:lnTo>
                  <a:lnTo>
                    <a:pt x="1354053" y="1877651"/>
                  </a:lnTo>
                  <a:lnTo>
                    <a:pt x="1331179" y="1886229"/>
                  </a:lnTo>
                  <a:lnTo>
                    <a:pt x="1308304" y="1893854"/>
                  </a:lnTo>
                  <a:lnTo>
                    <a:pt x="1285429" y="1901797"/>
                  </a:lnTo>
                  <a:lnTo>
                    <a:pt x="1261919" y="1908468"/>
                  </a:lnTo>
                  <a:lnTo>
                    <a:pt x="1238409" y="1915140"/>
                  </a:lnTo>
                  <a:lnTo>
                    <a:pt x="1214264" y="1920541"/>
                  </a:lnTo>
                  <a:lnTo>
                    <a:pt x="1190435" y="1926260"/>
                  </a:lnTo>
                  <a:lnTo>
                    <a:pt x="1165972" y="1930708"/>
                  </a:lnTo>
                  <a:lnTo>
                    <a:pt x="1141827" y="1934838"/>
                  </a:lnTo>
                  <a:lnTo>
                    <a:pt x="1117046" y="1938333"/>
                  </a:lnTo>
                  <a:lnTo>
                    <a:pt x="1091947" y="1941192"/>
                  </a:lnTo>
                  <a:lnTo>
                    <a:pt x="1066849" y="1943416"/>
                  </a:lnTo>
                  <a:lnTo>
                    <a:pt x="1041750" y="1945004"/>
                  </a:lnTo>
                  <a:lnTo>
                    <a:pt x="1016334" y="1945640"/>
                  </a:lnTo>
                  <a:lnTo>
                    <a:pt x="990918" y="1946275"/>
                  </a:lnTo>
                  <a:lnTo>
                    <a:pt x="965501" y="1945640"/>
                  </a:lnTo>
                  <a:lnTo>
                    <a:pt x="939767" y="1945004"/>
                  </a:lnTo>
                  <a:lnTo>
                    <a:pt x="914669" y="1943416"/>
                  </a:lnTo>
                  <a:lnTo>
                    <a:pt x="889570" y="1941192"/>
                  </a:lnTo>
                  <a:lnTo>
                    <a:pt x="864471" y="1938333"/>
                  </a:lnTo>
                  <a:lnTo>
                    <a:pt x="840008" y="1934838"/>
                  </a:lnTo>
                  <a:lnTo>
                    <a:pt x="815545" y="1930708"/>
                  </a:lnTo>
                  <a:lnTo>
                    <a:pt x="791400" y="1926260"/>
                  </a:lnTo>
                  <a:lnTo>
                    <a:pt x="766936" y="1920541"/>
                  </a:lnTo>
                  <a:lnTo>
                    <a:pt x="743109" y="1915140"/>
                  </a:lnTo>
                  <a:lnTo>
                    <a:pt x="719599" y="1908468"/>
                  </a:lnTo>
                  <a:lnTo>
                    <a:pt x="696406" y="1901797"/>
                  </a:lnTo>
                  <a:lnTo>
                    <a:pt x="673214" y="1893854"/>
                  </a:lnTo>
                  <a:lnTo>
                    <a:pt x="650022" y="1886229"/>
                  </a:lnTo>
                  <a:lnTo>
                    <a:pt x="627465" y="1877651"/>
                  </a:lnTo>
                  <a:lnTo>
                    <a:pt x="604908" y="1868438"/>
                  </a:lnTo>
                  <a:lnTo>
                    <a:pt x="582986" y="1858589"/>
                  </a:lnTo>
                  <a:lnTo>
                    <a:pt x="561382" y="1848422"/>
                  </a:lnTo>
                  <a:lnTo>
                    <a:pt x="540096" y="1837938"/>
                  </a:lnTo>
                  <a:lnTo>
                    <a:pt x="518810" y="1826501"/>
                  </a:lnTo>
                  <a:lnTo>
                    <a:pt x="497524" y="1814746"/>
                  </a:lnTo>
                  <a:lnTo>
                    <a:pt x="477191" y="1802673"/>
                  </a:lnTo>
                  <a:lnTo>
                    <a:pt x="456858" y="1789965"/>
                  </a:lnTo>
                  <a:lnTo>
                    <a:pt x="436842" y="1777257"/>
                  </a:lnTo>
                  <a:lnTo>
                    <a:pt x="417145" y="1763596"/>
                  </a:lnTo>
                  <a:lnTo>
                    <a:pt x="398083" y="1749299"/>
                  </a:lnTo>
                  <a:lnTo>
                    <a:pt x="379338" y="1734685"/>
                  </a:lnTo>
                  <a:lnTo>
                    <a:pt x="360911" y="1720070"/>
                  </a:lnTo>
                  <a:lnTo>
                    <a:pt x="342802" y="1704503"/>
                  </a:lnTo>
                  <a:lnTo>
                    <a:pt x="324693" y="1688935"/>
                  </a:lnTo>
                  <a:lnTo>
                    <a:pt x="307537" y="1672415"/>
                  </a:lnTo>
                  <a:lnTo>
                    <a:pt x="290063" y="1655894"/>
                  </a:lnTo>
                  <a:lnTo>
                    <a:pt x="273860" y="1639056"/>
                  </a:lnTo>
                  <a:lnTo>
                    <a:pt x="257658" y="1621582"/>
                  </a:lnTo>
                  <a:lnTo>
                    <a:pt x="242090" y="1603791"/>
                  </a:lnTo>
                  <a:lnTo>
                    <a:pt x="226205" y="1585999"/>
                  </a:lnTo>
                  <a:lnTo>
                    <a:pt x="211273" y="1566937"/>
                  </a:lnTo>
                  <a:lnTo>
                    <a:pt x="196976" y="1548193"/>
                  </a:lnTo>
                  <a:lnTo>
                    <a:pt x="183315" y="1529130"/>
                  </a:lnTo>
                  <a:lnTo>
                    <a:pt x="169336" y="1509433"/>
                  </a:lnTo>
                  <a:lnTo>
                    <a:pt x="155992" y="1489417"/>
                  </a:lnTo>
                  <a:lnTo>
                    <a:pt x="143602" y="1469402"/>
                  </a:lnTo>
                  <a:lnTo>
                    <a:pt x="131529" y="1448751"/>
                  </a:lnTo>
                  <a:lnTo>
                    <a:pt x="119774" y="1427783"/>
                  </a:lnTo>
                  <a:lnTo>
                    <a:pt x="108655" y="1406814"/>
                  </a:lnTo>
                  <a:lnTo>
                    <a:pt x="98170" y="1385211"/>
                  </a:lnTo>
                  <a:lnTo>
                    <a:pt x="88004" y="1363289"/>
                  </a:lnTo>
                  <a:lnTo>
                    <a:pt x="78155" y="1341050"/>
                  </a:lnTo>
                  <a:lnTo>
                    <a:pt x="68942" y="1318811"/>
                  </a:lnTo>
                  <a:lnTo>
                    <a:pt x="60364" y="1296254"/>
                  </a:lnTo>
                  <a:lnTo>
                    <a:pt x="52103" y="1273379"/>
                  </a:lnTo>
                  <a:lnTo>
                    <a:pt x="44796" y="1250187"/>
                  </a:lnTo>
                  <a:lnTo>
                    <a:pt x="37807" y="1226676"/>
                  </a:lnTo>
                  <a:lnTo>
                    <a:pt x="31453" y="1203166"/>
                  </a:lnTo>
                  <a:lnTo>
                    <a:pt x="25416" y="1179339"/>
                  </a:lnTo>
                  <a:lnTo>
                    <a:pt x="20333" y="1155511"/>
                  </a:lnTo>
                  <a:lnTo>
                    <a:pt x="15885" y="1131048"/>
                  </a:lnTo>
                  <a:lnTo>
                    <a:pt x="11755" y="1106267"/>
                  </a:lnTo>
                  <a:lnTo>
                    <a:pt x="8260" y="1081804"/>
                  </a:lnTo>
                  <a:lnTo>
                    <a:pt x="5719" y="1057023"/>
                  </a:lnTo>
                  <a:lnTo>
                    <a:pt x="3177" y="1031924"/>
                  </a:lnTo>
                  <a:lnTo>
                    <a:pt x="1588" y="1006826"/>
                  </a:lnTo>
                  <a:lnTo>
                    <a:pt x="318" y="981409"/>
                  </a:lnTo>
                  <a:lnTo>
                    <a:pt x="0" y="955675"/>
                  </a:lnTo>
                  <a:close/>
                  <a:moveTo>
                    <a:pt x="1727733" y="0"/>
                  </a:moveTo>
                  <a:lnTo>
                    <a:pt x="1740120" y="317"/>
                  </a:lnTo>
                  <a:lnTo>
                    <a:pt x="1752190" y="1269"/>
                  </a:lnTo>
                  <a:lnTo>
                    <a:pt x="1764578" y="2854"/>
                  </a:lnTo>
                  <a:lnTo>
                    <a:pt x="1776648" y="4756"/>
                  </a:lnTo>
                  <a:lnTo>
                    <a:pt x="1788718" y="7610"/>
                  </a:lnTo>
                  <a:lnTo>
                    <a:pt x="1800787" y="10464"/>
                  </a:lnTo>
                  <a:lnTo>
                    <a:pt x="1812540" y="14586"/>
                  </a:lnTo>
                  <a:lnTo>
                    <a:pt x="1824292" y="19342"/>
                  </a:lnTo>
                  <a:lnTo>
                    <a:pt x="1836362" y="24415"/>
                  </a:lnTo>
                  <a:lnTo>
                    <a:pt x="1847479" y="30122"/>
                  </a:lnTo>
                  <a:lnTo>
                    <a:pt x="1858913" y="36781"/>
                  </a:lnTo>
                  <a:lnTo>
                    <a:pt x="1870030" y="43756"/>
                  </a:lnTo>
                  <a:lnTo>
                    <a:pt x="1880512" y="51366"/>
                  </a:lnTo>
                  <a:lnTo>
                    <a:pt x="1890676" y="58976"/>
                  </a:lnTo>
                  <a:lnTo>
                    <a:pt x="1900205" y="67220"/>
                  </a:lnTo>
                  <a:lnTo>
                    <a:pt x="1909099" y="76415"/>
                  </a:lnTo>
                  <a:lnTo>
                    <a:pt x="1917675" y="85293"/>
                  </a:lnTo>
                  <a:lnTo>
                    <a:pt x="1925615" y="94805"/>
                  </a:lnTo>
                  <a:lnTo>
                    <a:pt x="1932921" y="104634"/>
                  </a:lnTo>
                  <a:lnTo>
                    <a:pt x="1940226" y="114781"/>
                  </a:lnTo>
                  <a:lnTo>
                    <a:pt x="1946896" y="125244"/>
                  </a:lnTo>
                  <a:lnTo>
                    <a:pt x="1952614" y="135708"/>
                  </a:lnTo>
                  <a:lnTo>
                    <a:pt x="1957696" y="146805"/>
                  </a:lnTo>
                  <a:lnTo>
                    <a:pt x="1962778" y="157586"/>
                  </a:lnTo>
                  <a:lnTo>
                    <a:pt x="1967225" y="169317"/>
                  </a:lnTo>
                  <a:lnTo>
                    <a:pt x="1970718" y="180732"/>
                  </a:lnTo>
                  <a:lnTo>
                    <a:pt x="1973895" y="192464"/>
                  </a:lnTo>
                  <a:lnTo>
                    <a:pt x="1976436" y="204196"/>
                  </a:lnTo>
                  <a:lnTo>
                    <a:pt x="1978342" y="216561"/>
                  </a:lnTo>
                  <a:lnTo>
                    <a:pt x="1979930" y="228610"/>
                  </a:lnTo>
                  <a:lnTo>
                    <a:pt x="1981200" y="240659"/>
                  </a:lnTo>
                  <a:lnTo>
                    <a:pt x="1981200" y="252708"/>
                  </a:lnTo>
                  <a:lnTo>
                    <a:pt x="1981200" y="265074"/>
                  </a:lnTo>
                  <a:lnTo>
                    <a:pt x="1979930" y="277122"/>
                  </a:lnTo>
                  <a:lnTo>
                    <a:pt x="1978977" y="289171"/>
                  </a:lnTo>
                  <a:lnTo>
                    <a:pt x="1976436" y="301220"/>
                  </a:lnTo>
                  <a:lnTo>
                    <a:pt x="1974212" y="313586"/>
                  </a:lnTo>
                  <a:lnTo>
                    <a:pt x="1970718" y="325635"/>
                  </a:lnTo>
                  <a:lnTo>
                    <a:pt x="1966589" y="337683"/>
                  </a:lnTo>
                  <a:lnTo>
                    <a:pt x="1962460" y="349415"/>
                  </a:lnTo>
                  <a:lnTo>
                    <a:pt x="1957060" y="361147"/>
                  </a:lnTo>
                  <a:lnTo>
                    <a:pt x="1951343" y="372562"/>
                  </a:lnTo>
                  <a:lnTo>
                    <a:pt x="1944673" y="383976"/>
                  </a:lnTo>
                  <a:lnTo>
                    <a:pt x="1937367" y="395391"/>
                  </a:lnTo>
                  <a:lnTo>
                    <a:pt x="1929427" y="406171"/>
                  </a:lnTo>
                  <a:lnTo>
                    <a:pt x="1921168" y="416635"/>
                  </a:lnTo>
                  <a:lnTo>
                    <a:pt x="1912275" y="426464"/>
                  </a:lnTo>
                  <a:lnTo>
                    <a:pt x="1902746" y="435976"/>
                  </a:lnTo>
                  <a:lnTo>
                    <a:pt x="1893535" y="444537"/>
                  </a:lnTo>
                  <a:lnTo>
                    <a:pt x="1883371" y="452781"/>
                  </a:lnTo>
                  <a:lnTo>
                    <a:pt x="1872571" y="460708"/>
                  </a:lnTo>
                  <a:lnTo>
                    <a:pt x="1862090" y="467684"/>
                  </a:lnTo>
                  <a:lnTo>
                    <a:pt x="1850973" y="474025"/>
                  </a:lnTo>
                  <a:lnTo>
                    <a:pt x="1839856" y="479732"/>
                  </a:lnTo>
                  <a:lnTo>
                    <a:pt x="1828103" y="485123"/>
                  </a:lnTo>
                  <a:lnTo>
                    <a:pt x="1816351" y="489879"/>
                  </a:lnTo>
                  <a:lnTo>
                    <a:pt x="1803964" y="494318"/>
                  </a:lnTo>
                  <a:lnTo>
                    <a:pt x="1791894" y="497806"/>
                  </a:lnTo>
                  <a:lnTo>
                    <a:pt x="1779506" y="500342"/>
                  </a:lnTo>
                  <a:lnTo>
                    <a:pt x="1681359" y="708025"/>
                  </a:lnTo>
                  <a:lnTo>
                    <a:pt x="1192212" y="708025"/>
                  </a:lnTo>
                  <a:lnTo>
                    <a:pt x="1484748" y="322464"/>
                  </a:lnTo>
                  <a:lnTo>
                    <a:pt x="1481571" y="309781"/>
                  </a:lnTo>
                  <a:lnTo>
                    <a:pt x="1478713" y="297415"/>
                  </a:lnTo>
                  <a:lnTo>
                    <a:pt x="1476807" y="285049"/>
                  </a:lnTo>
                  <a:lnTo>
                    <a:pt x="1475536" y="272366"/>
                  </a:lnTo>
                  <a:lnTo>
                    <a:pt x="1474901" y="259366"/>
                  </a:lnTo>
                  <a:lnTo>
                    <a:pt x="1474901" y="247000"/>
                  </a:lnTo>
                  <a:lnTo>
                    <a:pt x="1475536" y="234000"/>
                  </a:lnTo>
                  <a:lnTo>
                    <a:pt x="1476807" y="221000"/>
                  </a:lnTo>
                  <a:lnTo>
                    <a:pt x="1478713" y="208635"/>
                  </a:lnTo>
                  <a:lnTo>
                    <a:pt x="1481571" y="195635"/>
                  </a:lnTo>
                  <a:lnTo>
                    <a:pt x="1484748" y="183269"/>
                  </a:lnTo>
                  <a:lnTo>
                    <a:pt x="1488559" y="170586"/>
                  </a:lnTo>
                  <a:lnTo>
                    <a:pt x="1493324" y="158220"/>
                  </a:lnTo>
                  <a:lnTo>
                    <a:pt x="1498723" y="145854"/>
                  </a:lnTo>
                  <a:lnTo>
                    <a:pt x="1504440" y="133805"/>
                  </a:lnTo>
                  <a:lnTo>
                    <a:pt x="1511111" y="122074"/>
                  </a:lnTo>
                  <a:lnTo>
                    <a:pt x="1518416" y="111293"/>
                  </a:lnTo>
                  <a:lnTo>
                    <a:pt x="1525722" y="100513"/>
                  </a:lnTo>
                  <a:lnTo>
                    <a:pt x="1533980" y="90683"/>
                  </a:lnTo>
                  <a:lnTo>
                    <a:pt x="1542238" y="81488"/>
                  </a:lnTo>
                  <a:lnTo>
                    <a:pt x="1550814" y="72293"/>
                  </a:lnTo>
                  <a:lnTo>
                    <a:pt x="1560343" y="63732"/>
                  </a:lnTo>
                  <a:lnTo>
                    <a:pt x="1569554" y="55488"/>
                  </a:lnTo>
                  <a:lnTo>
                    <a:pt x="1579401" y="48195"/>
                  </a:lnTo>
                  <a:lnTo>
                    <a:pt x="1589565" y="41537"/>
                  </a:lnTo>
                  <a:lnTo>
                    <a:pt x="1600364" y="34878"/>
                  </a:lnTo>
                  <a:lnTo>
                    <a:pt x="1610846" y="28854"/>
                  </a:lnTo>
                  <a:lnTo>
                    <a:pt x="1621645" y="23464"/>
                  </a:lnTo>
                  <a:lnTo>
                    <a:pt x="1632762" y="18708"/>
                  </a:lnTo>
                  <a:lnTo>
                    <a:pt x="1644197" y="14586"/>
                  </a:lnTo>
                  <a:lnTo>
                    <a:pt x="1655949" y="10464"/>
                  </a:lnTo>
                  <a:lnTo>
                    <a:pt x="1667701" y="7610"/>
                  </a:lnTo>
                  <a:lnTo>
                    <a:pt x="1679454" y="4756"/>
                  </a:lnTo>
                  <a:lnTo>
                    <a:pt x="1691523" y="2854"/>
                  </a:lnTo>
                  <a:lnTo>
                    <a:pt x="1703276" y="1269"/>
                  </a:lnTo>
                  <a:lnTo>
                    <a:pt x="1715345" y="317"/>
                  </a:lnTo>
                  <a:lnTo>
                    <a:pt x="17277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+mn-ea"/>
              </a:endParaRPr>
            </a:p>
          </p:txBody>
        </p:sp>
        <p:cxnSp>
          <p:nvCxnSpPr>
            <p:cNvPr id="63" name="MH_Other_18"/>
            <p:cNvCxnSpPr/>
            <p:nvPr>
              <p:custDataLst>
                <p:tags r:id="rId31"/>
              </p:custDataLst>
            </p:nvPr>
          </p:nvCxnSpPr>
          <p:spPr bwMode="auto">
            <a:xfrm flipH="1" flipV="1">
              <a:off x="6571888" y="3410717"/>
              <a:ext cx="0" cy="293687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3" name="MH_Text_3"/>
            <p:cNvSpPr txBox="1"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4522427" y="5534791"/>
              <a:ext cx="2039937" cy="774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defRPr/>
              </a:pPr>
              <a:r>
                <a:rPr lang="en-US" altLang="zh-CN" dirty="0" smtClean="0">
                  <a:latin typeface="+mn-ea"/>
                  <a:ea typeface="+mn-ea"/>
                  <a:cs typeface="Arial" panose="020B0604020202020204" pitchFamily="34" charset="0"/>
                </a:rPr>
                <a:t>2010</a:t>
              </a:r>
              <a:endParaRPr lang="zh-CN" altLang="en-US" dirty="0">
                <a:latin typeface="+mn-ea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75" name="MH_Text_4"/>
            <p:cNvSpPr txBox="1"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5549539" y="2616966"/>
              <a:ext cx="2041525" cy="774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defRPr/>
              </a:pPr>
              <a:r>
                <a:rPr lang="en-US" altLang="zh-CN" dirty="0" smtClean="0">
                  <a:latin typeface="+mn-ea"/>
                  <a:ea typeface="+mn-ea"/>
                  <a:cs typeface="Arial" panose="020B0604020202020204" pitchFamily="34" charset="0"/>
                </a:rPr>
                <a:t>2013</a:t>
              </a:r>
              <a:endParaRPr lang="zh-CN" altLang="en-US" dirty="0">
                <a:latin typeface="+mn-ea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518000" y="2663527"/>
            <a:ext cx="2459036" cy="2898774"/>
            <a:chOff x="4370028" y="3410717"/>
            <a:chExt cx="2459036" cy="2898774"/>
          </a:xfrm>
        </p:grpSpPr>
        <p:cxnSp>
          <p:nvCxnSpPr>
            <p:cNvPr id="34" name="MH_Other_2"/>
            <p:cNvCxnSpPr>
              <a:stCxn id="37" idx="2"/>
              <a:endCxn id="24" idx="6"/>
            </p:cNvCxnSpPr>
            <p:nvPr>
              <p:custDataLst>
                <p:tags r:id="rId17"/>
              </p:custDataLst>
            </p:nvPr>
          </p:nvCxnSpPr>
          <p:spPr>
            <a:xfrm flipH="1" flipV="1">
              <a:off x="4370028" y="4464024"/>
              <a:ext cx="947735" cy="495298"/>
            </a:xfrm>
            <a:prstGeom prst="line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MH_Other_3"/>
            <p:cNvCxnSpPr>
              <a:stCxn id="40" idx="3"/>
              <a:endCxn id="37" idx="7"/>
            </p:cNvCxnSpPr>
            <p:nvPr>
              <p:custDataLst>
                <p:tags r:id="rId18"/>
              </p:custDataLst>
            </p:nvPr>
          </p:nvCxnSpPr>
          <p:spPr>
            <a:xfrm flipH="1">
              <a:off x="5703527" y="4086992"/>
              <a:ext cx="739775" cy="712787"/>
            </a:xfrm>
            <a:prstGeom prst="line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MH_Other_9"/>
            <p:cNvSpPr/>
            <p:nvPr>
              <p:custDataLst>
                <p:tags r:id="rId19"/>
              </p:custDataLst>
            </p:nvPr>
          </p:nvSpPr>
          <p:spPr bwMode="auto">
            <a:xfrm>
              <a:off x="5317763" y="4733103"/>
              <a:ext cx="452438" cy="452438"/>
            </a:xfrm>
            <a:prstGeom prst="ellipse">
              <a:avLst/>
            </a:prstGeom>
            <a:solidFill>
              <a:srgbClr val="B83B5E">
                <a:alpha val="75000"/>
              </a:srgbClr>
            </a:solidFill>
            <a:ln>
              <a:solidFill>
                <a:srgbClr val="B83B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cxnSp>
          <p:nvCxnSpPr>
            <p:cNvPr id="39" name="MH_Other_11"/>
            <p:cNvCxnSpPr/>
            <p:nvPr>
              <p:custDataLst>
                <p:tags r:id="rId20"/>
              </p:custDataLst>
            </p:nvPr>
          </p:nvCxnSpPr>
          <p:spPr bwMode="auto">
            <a:xfrm flipH="1">
              <a:off x="5546363" y="5185542"/>
              <a:ext cx="0" cy="2936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MH_Other_16"/>
            <p:cNvSpPr/>
            <p:nvPr>
              <p:custDataLst>
                <p:tags r:id="rId21"/>
              </p:custDataLst>
            </p:nvPr>
          </p:nvSpPr>
          <p:spPr bwMode="auto">
            <a:xfrm>
              <a:off x="6376627" y="3699642"/>
              <a:ext cx="452437" cy="454025"/>
            </a:xfrm>
            <a:prstGeom prst="ellipse">
              <a:avLst/>
            </a:prstGeom>
            <a:solidFill>
              <a:srgbClr val="6A2C70">
                <a:alpha val="75000"/>
              </a:srgbClr>
            </a:solidFill>
            <a:ln>
              <a:solidFill>
                <a:srgbClr val="6A2C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cxnSp>
          <p:nvCxnSpPr>
            <p:cNvPr id="42" name="MH_Other_18"/>
            <p:cNvCxnSpPr/>
            <p:nvPr>
              <p:custDataLst>
                <p:tags r:id="rId22"/>
              </p:custDataLst>
            </p:nvPr>
          </p:nvCxnSpPr>
          <p:spPr bwMode="auto">
            <a:xfrm flipH="1" flipV="1">
              <a:off x="6571888" y="3410717"/>
              <a:ext cx="0" cy="293687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MH_Text_3"/>
            <p:cNvSpPr txBox="1"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4522427" y="5534791"/>
              <a:ext cx="2039937" cy="774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defRPr/>
              </a:pPr>
              <a:r>
                <a:rPr lang="en-US" altLang="zh-CN" dirty="0" smtClean="0">
                  <a:latin typeface="+mn-ea"/>
                  <a:ea typeface="+mn-ea"/>
                  <a:cs typeface="Arial" panose="020B0604020202020204" pitchFamily="34" charset="0"/>
                </a:rPr>
                <a:t>2016</a:t>
              </a:r>
              <a:endParaRPr lang="zh-CN" altLang="en-US" dirty="0">
                <a:latin typeface="+mn-ea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12" name="MH_Other_1"/>
          <p:cNvCxnSpPr>
            <a:stCxn id="15" idx="3"/>
          </p:cNvCxnSpPr>
          <p:nvPr>
            <p:custDataLst>
              <p:tags r:id="rId2"/>
            </p:custDataLst>
          </p:nvPr>
        </p:nvCxnSpPr>
        <p:spPr>
          <a:xfrm flipH="1">
            <a:off x="2808012" y="4296270"/>
            <a:ext cx="793750" cy="67945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MH_Other_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5423">
            <a:off x="9431862" y="1757836"/>
            <a:ext cx="398462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H_Other_6"/>
          <p:cNvSpPr/>
          <p:nvPr>
            <p:custDataLst>
              <p:tags r:id="rId4"/>
            </p:custDataLst>
          </p:nvPr>
        </p:nvSpPr>
        <p:spPr bwMode="auto">
          <a:xfrm>
            <a:off x="2385738" y="4831257"/>
            <a:ext cx="452437" cy="452438"/>
          </a:xfrm>
          <a:prstGeom prst="ellipse">
            <a:avLst/>
          </a:prstGeom>
          <a:solidFill>
            <a:srgbClr val="B83B5E">
              <a:alpha val="75000"/>
            </a:srgbClr>
          </a:solidFill>
          <a:ln>
            <a:solidFill>
              <a:srgbClr val="B83B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+mn-ea"/>
            </a:endParaRPr>
          </a:p>
        </p:txBody>
      </p:sp>
      <p:sp>
        <p:nvSpPr>
          <p:cNvPr id="11" name="MH_Other_7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2542900" y="4878882"/>
            <a:ext cx="138113" cy="319088"/>
          </a:xfrm>
          <a:custGeom>
            <a:avLst/>
            <a:gdLst>
              <a:gd name="T0" fmla="*/ 484604 w 1488"/>
              <a:gd name="T1" fmla="*/ 425334 h 3386"/>
              <a:gd name="T2" fmla="*/ 461555 w 1488"/>
              <a:gd name="T3" fmla="*/ 402267 h 3386"/>
              <a:gd name="T4" fmla="*/ 283342 w 1488"/>
              <a:gd name="T5" fmla="*/ 400016 h 3386"/>
              <a:gd name="T6" fmla="*/ 255795 w 1488"/>
              <a:gd name="T7" fmla="*/ 418582 h 3386"/>
              <a:gd name="T8" fmla="*/ 215879 w 1488"/>
              <a:gd name="T9" fmla="*/ 473718 h 3386"/>
              <a:gd name="T10" fmla="*/ 206885 w 1488"/>
              <a:gd name="T11" fmla="*/ 24192 h 3386"/>
              <a:gd name="T12" fmla="*/ 171467 w 1488"/>
              <a:gd name="T13" fmla="*/ 563 h 3386"/>
              <a:gd name="T14" fmla="*/ 133238 w 1488"/>
              <a:gd name="T15" fmla="*/ 6751 h 3386"/>
              <a:gd name="T16" fmla="*/ 106253 w 1488"/>
              <a:gd name="T17" fmla="*/ 39383 h 3386"/>
              <a:gd name="T18" fmla="*/ 51159 w 1488"/>
              <a:gd name="T19" fmla="*/ 475406 h 3386"/>
              <a:gd name="T20" fmla="*/ 10682 w 1488"/>
              <a:gd name="T21" fmla="*/ 501849 h 3386"/>
              <a:gd name="T22" fmla="*/ 0 w 1488"/>
              <a:gd name="T23" fmla="*/ 1840300 h 3386"/>
              <a:gd name="T24" fmla="*/ 18552 w 1488"/>
              <a:gd name="T25" fmla="*/ 1885871 h 3386"/>
              <a:gd name="T26" fmla="*/ 64089 w 1488"/>
              <a:gd name="T27" fmla="*/ 1905000 h 3386"/>
              <a:gd name="T28" fmla="*/ 807862 w 1488"/>
              <a:gd name="T29" fmla="*/ 1893748 h 3386"/>
              <a:gd name="T30" fmla="*/ 834846 w 1488"/>
              <a:gd name="T31" fmla="*/ 1853240 h 3386"/>
              <a:gd name="T32" fmla="*/ 830911 w 1488"/>
              <a:gd name="T33" fmla="*/ 513101 h 3386"/>
              <a:gd name="T34" fmla="*/ 796618 w 1488"/>
              <a:gd name="T35" fmla="*/ 478782 h 3386"/>
              <a:gd name="T36" fmla="*/ 263665 w 1488"/>
              <a:gd name="T37" fmla="*/ 1577561 h 3386"/>
              <a:gd name="T38" fmla="*/ 178213 w 1488"/>
              <a:gd name="T39" fmla="*/ 1549430 h 3386"/>
              <a:gd name="T40" fmla="*/ 148417 w 1488"/>
              <a:gd name="T41" fmla="*/ 1499920 h 3386"/>
              <a:gd name="T42" fmla="*/ 186646 w 1488"/>
              <a:gd name="T43" fmla="*/ 1445347 h 3386"/>
              <a:gd name="T44" fmla="*/ 277158 w 1488"/>
              <a:gd name="T45" fmla="*/ 1422280 h 3386"/>
              <a:gd name="T46" fmla="*/ 313138 w 1488"/>
              <a:gd name="T47" fmla="*/ 1441409 h 3386"/>
              <a:gd name="T48" fmla="*/ 330003 w 1488"/>
              <a:gd name="T49" fmla="*/ 1493169 h 3386"/>
              <a:gd name="T50" fmla="*/ 319884 w 1488"/>
              <a:gd name="T51" fmla="*/ 1547742 h 3386"/>
              <a:gd name="T52" fmla="*/ 283342 w 1488"/>
              <a:gd name="T53" fmla="*/ 1577561 h 3386"/>
              <a:gd name="T54" fmla="*/ 385098 w 1488"/>
              <a:gd name="T55" fmla="*/ 1749719 h 3386"/>
              <a:gd name="T56" fmla="*/ 344058 w 1488"/>
              <a:gd name="T57" fmla="*/ 1681644 h 3386"/>
              <a:gd name="T58" fmla="*/ 341809 w 1488"/>
              <a:gd name="T59" fmla="*/ 1613568 h 3386"/>
              <a:gd name="T60" fmla="*/ 380600 w 1488"/>
              <a:gd name="T61" fmla="*/ 1583749 h 3386"/>
              <a:gd name="T62" fmla="*/ 436819 w 1488"/>
              <a:gd name="T63" fmla="*/ 1580374 h 3386"/>
              <a:gd name="T64" fmla="*/ 482918 w 1488"/>
              <a:gd name="T65" fmla="*/ 1603441 h 3386"/>
              <a:gd name="T66" fmla="*/ 491351 w 1488"/>
              <a:gd name="T67" fmla="*/ 1657451 h 3386"/>
              <a:gd name="T68" fmla="*/ 458744 w 1488"/>
              <a:gd name="T69" fmla="*/ 1737905 h 3386"/>
              <a:gd name="T70" fmla="*/ 337874 w 1488"/>
              <a:gd name="T71" fmla="*/ 1368832 h 3386"/>
              <a:gd name="T72" fmla="*/ 355302 w 1488"/>
              <a:gd name="T73" fmla="*/ 1287253 h 3386"/>
              <a:gd name="T74" fmla="*/ 407585 w 1488"/>
              <a:gd name="T75" fmla="*/ 1241119 h 3386"/>
              <a:gd name="T76" fmla="*/ 458744 w 1488"/>
              <a:gd name="T77" fmla="*/ 1261936 h 3386"/>
              <a:gd name="T78" fmla="*/ 491351 w 1488"/>
              <a:gd name="T79" fmla="*/ 1342952 h 3386"/>
              <a:gd name="T80" fmla="*/ 482918 w 1488"/>
              <a:gd name="T81" fmla="*/ 1396962 h 3386"/>
              <a:gd name="T82" fmla="*/ 436819 w 1488"/>
              <a:gd name="T83" fmla="*/ 1420030 h 3386"/>
              <a:gd name="T84" fmla="*/ 380600 w 1488"/>
              <a:gd name="T85" fmla="*/ 1417216 h 3386"/>
              <a:gd name="T86" fmla="*/ 341809 w 1488"/>
              <a:gd name="T87" fmla="*/ 1386835 h 3386"/>
              <a:gd name="T88" fmla="*/ 546445 w 1488"/>
              <a:gd name="T89" fmla="*/ 1575873 h 3386"/>
              <a:gd name="T90" fmla="*/ 513276 w 1488"/>
              <a:gd name="T91" fmla="*/ 1541553 h 3386"/>
              <a:gd name="T92" fmla="*/ 506530 w 1488"/>
              <a:gd name="T93" fmla="*/ 1485855 h 3386"/>
              <a:gd name="T94" fmla="*/ 526768 w 1488"/>
              <a:gd name="T95" fmla="*/ 1436908 h 3386"/>
              <a:gd name="T96" fmla="*/ 572306 w 1488"/>
              <a:gd name="T97" fmla="*/ 1422843 h 3386"/>
              <a:gd name="T98" fmla="*/ 657758 w 1488"/>
              <a:gd name="T99" fmla="*/ 1450973 h 3386"/>
              <a:gd name="T100" fmla="*/ 687554 w 1488"/>
              <a:gd name="T101" fmla="*/ 1499920 h 3386"/>
              <a:gd name="T102" fmla="*/ 650449 w 1488"/>
              <a:gd name="T103" fmla="*/ 1554494 h 3386"/>
              <a:gd name="T104" fmla="*/ 558813 w 1488"/>
              <a:gd name="T105" fmla="*/ 1578123 h 3386"/>
              <a:gd name="T106" fmla="*/ 736464 w 1488"/>
              <a:gd name="T107" fmla="*/ 1104405 h 3386"/>
              <a:gd name="T108" fmla="*/ 698797 w 1488"/>
              <a:gd name="T109" fmla="*/ 1135348 h 3386"/>
              <a:gd name="T110" fmla="*/ 148979 w 1488"/>
              <a:gd name="T111" fmla="*/ 1135348 h 3386"/>
              <a:gd name="T112" fmla="*/ 111875 w 1488"/>
              <a:gd name="T113" fmla="*/ 1104405 h 3386"/>
              <a:gd name="T114" fmla="*/ 104004 w 1488"/>
              <a:gd name="T115" fmla="*/ 656004 h 3386"/>
              <a:gd name="T116" fmla="*/ 127054 w 1488"/>
              <a:gd name="T117" fmla="*/ 612683 h 3386"/>
              <a:gd name="T118" fmla="*/ 679683 w 1488"/>
              <a:gd name="T119" fmla="*/ 597493 h 3386"/>
              <a:gd name="T120" fmla="*/ 720723 w 1488"/>
              <a:gd name="T121" fmla="*/ 612683 h 3386"/>
              <a:gd name="T122" fmla="*/ 743772 w 1488"/>
              <a:gd name="T123" fmla="*/ 656004 h 338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488" h="3386">
                <a:moveTo>
                  <a:pt x="1373" y="842"/>
                </a:moveTo>
                <a:lnTo>
                  <a:pt x="869" y="842"/>
                </a:lnTo>
                <a:lnTo>
                  <a:pt x="869" y="787"/>
                </a:lnTo>
                <a:lnTo>
                  <a:pt x="869" y="780"/>
                </a:lnTo>
                <a:lnTo>
                  <a:pt x="867" y="771"/>
                </a:lnTo>
                <a:lnTo>
                  <a:pt x="865" y="764"/>
                </a:lnTo>
                <a:lnTo>
                  <a:pt x="862" y="756"/>
                </a:lnTo>
                <a:lnTo>
                  <a:pt x="859" y="750"/>
                </a:lnTo>
                <a:lnTo>
                  <a:pt x="855" y="744"/>
                </a:lnTo>
                <a:lnTo>
                  <a:pt x="851" y="737"/>
                </a:lnTo>
                <a:lnTo>
                  <a:pt x="845" y="732"/>
                </a:lnTo>
                <a:lnTo>
                  <a:pt x="840" y="727"/>
                </a:lnTo>
                <a:lnTo>
                  <a:pt x="834" y="723"/>
                </a:lnTo>
                <a:lnTo>
                  <a:pt x="827" y="718"/>
                </a:lnTo>
                <a:lnTo>
                  <a:pt x="821" y="715"/>
                </a:lnTo>
                <a:lnTo>
                  <a:pt x="814" y="713"/>
                </a:lnTo>
                <a:lnTo>
                  <a:pt x="806" y="711"/>
                </a:lnTo>
                <a:lnTo>
                  <a:pt x="799" y="710"/>
                </a:lnTo>
                <a:lnTo>
                  <a:pt x="791" y="709"/>
                </a:lnTo>
                <a:lnTo>
                  <a:pt x="519" y="709"/>
                </a:lnTo>
                <a:lnTo>
                  <a:pt x="511" y="710"/>
                </a:lnTo>
                <a:lnTo>
                  <a:pt x="504" y="711"/>
                </a:lnTo>
                <a:lnTo>
                  <a:pt x="496" y="713"/>
                </a:lnTo>
                <a:lnTo>
                  <a:pt x="489" y="715"/>
                </a:lnTo>
                <a:lnTo>
                  <a:pt x="483" y="718"/>
                </a:lnTo>
                <a:lnTo>
                  <a:pt x="476" y="723"/>
                </a:lnTo>
                <a:lnTo>
                  <a:pt x="470" y="727"/>
                </a:lnTo>
                <a:lnTo>
                  <a:pt x="465" y="732"/>
                </a:lnTo>
                <a:lnTo>
                  <a:pt x="459" y="737"/>
                </a:lnTo>
                <a:lnTo>
                  <a:pt x="455" y="744"/>
                </a:lnTo>
                <a:lnTo>
                  <a:pt x="451" y="750"/>
                </a:lnTo>
                <a:lnTo>
                  <a:pt x="448" y="756"/>
                </a:lnTo>
                <a:lnTo>
                  <a:pt x="445" y="764"/>
                </a:lnTo>
                <a:lnTo>
                  <a:pt x="444" y="771"/>
                </a:lnTo>
                <a:lnTo>
                  <a:pt x="442" y="780"/>
                </a:lnTo>
                <a:lnTo>
                  <a:pt x="441" y="787"/>
                </a:lnTo>
                <a:lnTo>
                  <a:pt x="441" y="842"/>
                </a:lnTo>
                <a:lnTo>
                  <a:pt x="384" y="842"/>
                </a:lnTo>
                <a:lnTo>
                  <a:pt x="384" y="99"/>
                </a:lnTo>
                <a:lnTo>
                  <a:pt x="384" y="90"/>
                </a:lnTo>
                <a:lnTo>
                  <a:pt x="382" y="79"/>
                </a:lnTo>
                <a:lnTo>
                  <a:pt x="380" y="70"/>
                </a:lnTo>
                <a:lnTo>
                  <a:pt x="377" y="60"/>
                </a:lnTo>
                <a:lnTo>
                  <a:pt x="373" y="52"/>
                </a:lnTo>
                <a:lnTo>
                  <a:pt x="368" y="43"/>
                </a:lnTo>
                <a:lnTo>
                  <a:pt x="362" y="36"/>
                </a:lnTo>
                <a:lnTo>
                  <a:pt x="356" y="29"/>
                </a:lnTo>
                <a:lnTo>
                  <a:pt x="349" y="22"/>
                </a:lnTo>
                <a:lnTo>
                  <a:pt x="341" y="17"/>
                </a:lnTo>
                <a:lnTo>
                  <a:pt x="333" y="12"/>
                </a:lnTo>
                <a:lnTo>
                  <a:pt x="323" y="7"/>
                </a:lnTo>
                <a:lnTo>
                  <a:pt x="315" y="4"/>
                </a:lnTo>
                <a:lnTo>
                  <a:pt x="305" y="1"/>
                </a:lnTo>
                <a:lnTo>
                  <a:pt x="295" y="0"/>
                </a:lnTo>
                <a:lnTo>
                  <a:pt x="285" y="0"/>
                </a:lnTo>
                <a:lnTo>
                  <a:pt x="275" y="0"/>
                </a:lnTo>
                <a:lnTo>
                  <a:pt x="264" y="1"/>
                </a:lnTo>
                <a:lnTo>
                  <a:pt x="255" y="4"/>
                </a:lnTo>
                <a:lnTo>
                  <a:pt x="246" y="7"/>
                </a:lnTo>
                <a:lnTo>
                  <a:pt x="237" y="12"/>
                </a:lnTo>
                <a:lnTo>
                  <a:pt x="229" y="17"/>
                </a:lnTo>
                <a:lnTo>
                  <a:pt x="221" y="22"/>
                </a:lnTo>
                <a:lnTo>
                  <a:pt x="215" y="29"/>
                </a:lnTo>
                <a:lnTo>
                  <a:pt x="207" y="36"/>
                </a:lnTo>
                <a:lnTo>
                  <a:pt x="202" y="43"/>
                </a:lnTo>
                <a:lnTo>
                  <a:pt x="197" y="52"/>
                </a:lnTo>
                <a:lnTo>
                  <a:pt x="192" y="60"/>
                </a:lnTo>
                <a:lnTo>
                  <a:pt x="189" y="70"/>
                </a:lnTo>
                <a:lnTo>
                  <a:pt x="187" y="79"/>
                </a:lnTo>
                <a:lnTo>
                  <a:pt x="185" y="90"/>
                </a:lnTo>
                <a:lnTo>
                  <a:pt x="185" y="99"/>
                </a:lnTo>
                <a:lnTo>
                  <a:pt x="185" y="842"/>
                </a:lnTo>
                <a:lnTo>
                  <a:pt x="114" y="842"/>
                </a:lnTo>
                <a:lnTo>
                  <a:pt x="103" y="843"/>
                </a:lnTo>
                <a:lnTo>
                  <a:pt x="91" y="845"/>
                </a:lnTo>
                <a:lnTo>
                  <a:pt x="81" y="847"/>
                </a:lnTo>
                <a:lnTo>
                  <a:pt x="70" y="851"/>
                </a:lnTo>
                <a:lnTo>
                  <a:pt x="60" y="855"/>
                </a:lnTo>
                <a:lnTo>
                  <a:pt x="50" y="862"/>
                </a:lnTo>
                <a:lnTo>
                  <a:pt x="42" y="868"/>
                </a:lnTo>
                <a:lnTo>
                  <a:pt x="33" y="875"/>
                </a:lnTo>
                <a:lnTo>
                  <a:pt x="26" y="884"/>
                </a:lnTo>
                <a:lnTo>
                  <a:pt x="19" y="892"/>
                </a:lnTo>
                <a:lnTo>
                  <a:pt x="14" y="902"/>
                </a:lnTo>
                <a:lnTo>
                  <a:pt x="9" y="912"/>
                </a:lnTo>
                <a:lnTo>
                  <a:pt x="5" y="922"/>
                </a:lnTo>
                <a:lnTo>
                  <a:pt x="3" y="933"/>
                </a:lnTo>
                <a:lnTo>
                  <a:pt x="0" y="945"/>
                </a:lnTo>
                <a:lnTo>
                  <a:pt x="0" y="957"/>
                </a:lnTo>
                <a:lnTo>
                  <a:pt x="0" y="3271"/>
                </a:lnTo>
                <a:lnTo>
                  <a:pt x="0" y="3282"/>
                </a:lnTo>
                <a:lnTo>
                  <a:pt x="3" y="3294"/>
                </a:lnTo>
                <a:lnTo>
                  <a:pt x="5" y="3306"/>
                </a:lnTo>
                <a:lnTo>
                  <a:pt x="9" y="3316"/>
                </a:lnTo>
                <a:lnTo>
                  <a:pt x="14" y="3326"/>
                </a:lnTo>
                <a:lnTo>
                  <a:pt x="19" y="3335"/>
                </a:lnTo>
                <a:lnTo>
                  <a:pt x="26" y="3344"/>
                </a:lnTo>
                <a:lnTo>
                  <a:pt x="33" y="3352"/>
                </a:lnTo>
                <a:lnTo>
                  <a:pt x="42" y="3359"/>
                </a:lnTo>
                <a:lnTo>
                  <a:pt x="50" y="3366"/>
                </a:lnTo>
                <a:lnTo>
                  <a:pt x="60" y="3372"/>
                </a:lnTo>
                <a:lnTo>
                  <a:pt x="70" y="3376"/>
                </a:lnTo>
                <a:lnTo>
                  <a:pt x="81" y="3380"/>
                </a:lnTo>
                <a:lnTo>
                  <a:pt x="91" y="3383"/>
                </a:lnTo>
                <a:lnTo>
                  <a:pt x="103" y="3385"/>
                </a:lnTo>
                <a:lnTo>
                  <a:pt x="114" y="3386"/>
                </a:lnTo>
                <a:lnTo>
                  <a:pt x="1373" y="3386"/>
                </a:lnTo>
                <a:lnTo>
                  <a:pt x="1384" y="3385"/>
                </a:lnTo>
                <a:lnTo>
                  <a:pt x="1396" y="3383"/>
                </a:lnTo>
                <a:lnTo>
                  <a:pt x="1407" y="3380"/>
                </a:lnTo>
                <a:lnTo>
                  <a:pt x="1417" y="3376"/>
                </a:lnTo>
                <a:lnTo>
                  <a:pt x="1428" y="3372"/>
                </a:lnTo>
                <a:lnTo>
                  <a:pt x="1437" y="3366"/>
                </a:lnTo>
                <a:lnTo>
                  <a:pt x="1446" y="3359"/>
                </a:lnTo>
                <a:lnTo>
                  <a:pt x="1454" y="3352"/>
                </a:lnTo>
                <a:lnTo>
                  <a:pt x="1461" y="3344"/>
                </a:lnTo>
                <a:lnTo>
                  <a:pt x="1468" y="3335"/>
                </a:lnTo>
                <a:lnTo>
                  <a:pt x="1473" y="3326"/>
                </a:lnTo>
                <a:lnTo>
                  <a:pt x="1478" y="3316"/>
                </a:lnTo>
                <a:lnTo>
                  <a:pt x="1483" y="3306"/>
                </a:lnTo>
                <a:lnTo>
                  <a:pt x="1485" y="3294"/>
                </a:lnTo>
                <a:lnTo>
                  <a:pt x="1487" y="3282"/>
                </a:lnTo>
                <a:lnTo>
                  <a:pt x="1488" y="3271"/>
                </a:lnTo>
                <a:lnTo>
                  <a:pt x="1488" y="957"/>
                </a:lnTo>
                <a:lnTo>
                  <a:pt x="1487" y="945"/>
                </a:lnTo>
                <a:lnTo>
                  <a:pt x="1485" y="933"/>
                </a:lnTo>
                <a:lnTo>
                  <a:pt x="1483" y="922"/>
                </a:lnTo>
                <a:lnTo>
                  <a:pt x="1478" y="912"/>
                </a:lnTo>
                <a:lnTo>
                  <a:pt x="1473" y="902"/>
                </a:lnTo>
                <a:lnTo>
                  <a:pt x="1468" y="892"/>
                </a:lnTo>
                <a:lnTo>
                  <a:pt x="1461" y="884"/>
                </a:lnTo>
                <a:lnTo>
                  <a:pt x="1454" y="875"/>
                </a:lnTo>
                <a:lnTo>
                  <a:pt x="1446" y="868"/>
                </a:lnTo>
                <a:lnTo>
                  <a:pt x="1437" y="862"/>
                </a:lnTo>
                <a:lnTo>
                  <a:pt x="1428" y="855"/>
                </a:lnTo>
                <a:lnTo>
                  <a:pt x="1417" y="851"/>
                </a:lnTo>
                <a:lnTo>
                  <a:pt x="1407" y="847"/>
                </a:lnTo>
                <a:lnTo>
                  <a:pt x="1396" y="845"/>
                </a:lnTo>
                <a:lnTo>
                  <a:pt x="1384" y="843"/>
                </a:lnTo>
                <a:lnTo>
                  <a:pt x="1373" y="842"/>
                </a:lnTo>
                <a:close/>
                <a:moveTo>
                  <a:pt x="493" y="2805"/>
                </a:moveTo>
                <a:lnTo>
                  <a:pt x="493" y="2805"/>
                </a:lnTo>
                <a:lnTo>
                  <a:pt x="469" y="2804"/>
                </a:lnTo>
                <a:lnTo>
                  <a:pt x="447" y="2801"/>
                </a:lnTo>
                <a:lnTo>
                  <a:pt x="425" y="2798"/>
                </a:lnTo>
                <a:lnTo>
                  <a:pt x="403" y="2793"/>
                </a:lnTo>
                <a:lnTo>
                  <a:pt x="383" y="2788"/>
                </a:lnTo>
                <a:lnTo>
                  <a:pt x="365" y="2780"/>
                </a:lnTo>
                <a:lnTo>
                  <a:pt x="348" y="2773"/>
                </a:lnTo>
                <a:lnTo>
                  <a:pt x="332" y="2763"/>
                </a:lnTo>
                <a:lnTo>
                  <a:pt x="317" y="2754"/>
                </a:lnTo>
                <a:lnTo>
                  <a:pt x="303" y="2743"/>
                </a:lnTo>
                <a:lnTo>
                  <a:pt x="292" y="2732"/>
                </a:lnTo>
                <a:lnTo>
                  <a:pt x="282" y="2720"/>
                </a:lnTo>
                <a:lnTo>
                  <a:pt x="275" y="2708"/>
                </a:lnTo>
                <a:lnTo>
                  <a:pt x="269" y="2694"/>
                </a:lnTo>
                <a:lnTo>
                  <a:pt x="265" y="2680"/>
                </a:lnTo>
                <a:lnTo>
                  <a:pt x="264" y="2666"/>
                </a:lnTo>
                <a:lnTo>
                  <a:pt x="265" y="2653"/>
                </a:lnTo>
                <a:lnTo>
                  <a:pt x="269" y="2639"/>
                </a:lnTo>
                <a:lnTo>
                  <a:pt x="275" y="2625"/>
                </a:lnTo>
                <a:lnTo>
                  <a:pt x="282" y="2613"/>
                </a:lnTo>
                <a:lnTo>
                  <a:pt x="292" y="2601"/>
                </a:lnTo>
                <a:lnTo>
                  <a:pt x="303" y="2589"/>
                </a:lnTo>
                <a:lnTo>
                  <a:pt x="317" y="2579"/>
                </a:lnTo>
                <a:lnTo>
                  <a:pt x="332" y="2569"/>
                </a:lnTo>
                <a:lnTo>
                  <a:pt x="348" y="2560"/>
                </a:lnTo>
                <a:lnTo>
                  <a:pt x="365" y="2553"/>
                </a:lnTo>
                <a:lnTo>
                  <a:pt x="383" y="2545"/>
                </a:lnTo>
                <a:lnTo>
                  <a:pt x="403" y="2540"/>
                </a:lnTo>
                <a:lnTo>
                  <a:pt x="425" y="2535"/>
                </a:lnTo>
                <a:lnTo>
                  <a:pt x="447" y="2531"/>
                </a:lnTo>
                <a:lnTo>
                  <a:pt x="469" y="2529"/>
                </a:lnTo>
                <a:lnTo>
                  <a:pt x="493" y="2528"/>
                </a:lnTo>
                <a:lnTo>
                  <a:pt x="504" y="2529"/>
                </a:lnTo>
                <a:lnTo>
                  <a:pt x="515" y="2531"/>
                </a:lnTo>
                <a:lnTo>
                  <a:pt x="525" y="2536"/>
                </a:lnTo>
                <a:lnTo>
                  <a:pt x="534" y="2541"/>
                </a:lnTo>
                <a:lnTo>
                  <a:pt x="543" y="2546"/>
                </a:lnTo>
                <a:lnTo>
                  <a:pt x="550" y="2554"/>
                </a:lnTo>
                <a:lnTo>
                  <a:pt x="557" y="2562"/>
                </a:lnTo>
                <a:lnTo>
                  <a:pt x="564" y="2572"/>
                </a:lnTo>
                <a:lnTo>
                  <a:pt x="569" y="2582"/>
                </a:lnTo>
                <a:lnTo>
                  <a:pt x="574" y="2593"/>
                </a:lnTo>
                <a:lnTo>
                  <a:pt x="579" y="2604"/>
                </a:lnTo>
                <a:lnTo>
                  <a:pt x="582" y="2616"/>
                </a:lnTo>
                <a:lnTo>
                  <a:pt x="584" y="2628"/>
                </a:lnTo>
                <a:lnTo>
                  <a:pt x="586" y="2641"/>
                </a:lnTo>
                <a:lnTo>
                  <a:pt x="587" y="2654"/>
                </a:lnTo>
                <a:lnTo>
                  <a:pt x="587" y="2666"/>
                </a:lnTo>
                <a:lnTo>
                  <a:pt x="587" y="2679"/>
                </a:lnTo>
                <a:lnTo>
                  <a:pt x="586" y="2692"/>
                </a:lnTo>
                <a:lnTo>
                  <a:pt x="584" y="2704"/>
                </a:lnTo>
                <a:lnTo>
                  <a:pt x="582" y="2717"/>
                </a:lnTo>
                <a:lnTo>
                  <a:pt x="579" y="2729"/>
                </a:lnTo>
                <a:lnTo>
                  <a:pt x="574" y="2740"/>
                </a:lnTo>
                <a:lnTo>
                  <a:pt x="569" y="2751"/>
                </a:lnTo>
                <a:lnTo>
                  <a:pt x="564" y="2761"/>
                </a:lnTo>
                <a:lnTo>
                  <a:pt x="557" y="2771"/>
                </a:lnTo>
                <a:lnTo>
                  <a:pt x="550" y="2778"/>
                </a:lnTo>
                <a:lnTo>
                  <a:pt x="543" y="2786"/>
                </a:lnTo>
                <a:lnTo>
                  <a:pt x="534" y="2792"/>
                </a:lnTo>
                <a:lnTo>
                  <a:pt x="525" y="2797"/>
                </a:lnTo>
                <a:lnTo>
                  <a:pt x="515" y="2801"/>
                </a:lnTo>
                <a:lnTo>
                  <a:pt x="504" y="2804"/>
                </a:lnTo>
                <a:lnTo>
                  <a:pt x="493" y="2805"/>
                </a:lnTo>
                <a:close/>
                <a:moveTo>
                  <a:pt x="739" y="3128"/>
                </a:moveTo>
                <a:lnTo>
                  <a:pt x="739" y="3128"/>
                </a:lnTo>
                <a:lnTo>
                  <a:pt x="725" y="3127"/>
                </a:lnTo>
                <a:lnTo>
                  <a:pt x="711" y="3124"/>
                </a:lnTo>
                <a:lnTo>
                  <a:pt x="698" y="3118"/>
                </a:lnTo>
                <a:lnTo>
                  <a:pt x="685" y="3110"/>
                </a:lnTo>
                <a:lnTo>
                  <a:pt x="673" y="3101"/>
                </a:lnTo>
                <a:lnTo>
                  <a:pt x="662" y="3089"/>
                </a:lnTo>
                <a:lnTo>
                  <a:pt x="651" y="3077"/>
                </a:lnTo>
                <a:lnTo>
                  <a:pt x="642" y="3062"/>
                </a:lnTo>
                <a:lnTo>
                  <a:pt x="632" y="3045"/>
                </a:lnTo>
                <a:lnTo>
                  <a:pt x="625" y="3028"/>
                </a:lnTo>
                <a:lnTo>
                  <a:pt x="618" y="3009"/>
                </a:lnTo>
                <a:lnTo>
                  <a:pt x="612" y="2989"/>
                </a:lnTo>
                <a:lnTo>
                  <a:pt x="607" y="2968"/>
                </a:lnTo>
                <a:lnTo>
                  <a:pt x="604" y="2946"/>
                </a:lnTo>
                <a:lnTo>
                  <a:pt x="602" y="2924"/>
                </a:lnTo>
                <a:lnTo>
                  <a:pt x="601" y="2901"/>
                </a:lnTo>
                <a:lnTo>
                  <a:pt x="602" y="2889"/>
                </a:lnTo>
                <a:lnTo>
                  <a:pt x="604" y="2878"/>
                </a:lnTo>
                <a:lnTo>
                  <a:pt x="608" y="2868"/>
                </a:lnTo>
                <a:lnTo>
                  <a:pt x="613" y="2858"/>
                </a:lnTo>
                <a:lnTo>
                  <a:pt x="620" y="2850"/>
                </a:lnTo>
                <a:lnTo>
                  <a:pt x="627" y="2843"/>
                </a:lnTo>
                <a:lnTo>
                  <a:pt x="634" y="2835"/>
                </a:lnTo>
                <a:lnTo>
                  <a:pt x="644" y="2829"/>
                </a:lnTo>
                <a:lnTo>
                  <a:pt x="654" y="2824"/>
                </a:lnTo>
                <a:lnTo>
                  <a:pt x="665" y="2819"/>
                </a:lnTo>
                <a:lnTo>
                  <a:pt x="677" y="2815"/>
                </a:lnTo>
                <a:lnTo>
                  <a:pt x="688" y="2812"/>
                </a:lnTo>
                <a:lnTo>
                  <a:pt x="701" y="2809"/>
                </a:lnTo>
                <a:lnTo>
                  <a:pt x="714" y="2807"/>
                </a:lnTo>
                <a:lnTo>
                  <a:pt x="726" y="2806"/>
                </a:lnTo>
                <a:lnTo>
                  <a:pt x="739" y="2806"/>
                </a:lnTo>
                <a:lnTo>
                  <a:pt x="752" y="2806"/>
                </a:lnTo>
                <a:lnTo>
                  <a:pt x="764" y="2807"/>
                </a:lnTo>
                <a:lnTo>
                  <a:pt x="777" y="2809"/>
                </a:lnTo>
                <a:lnTo>
                  <a:pt x="790" y="2812"/>
                </a:lnTo>
                <a:lnTo>
                  <a:pt x="801" y="2815"/>
                </a:lnTo>
                <a:lnTo>
                  <a:pt x="813" y="2819"/>
                </a:lnTo>
                <a:lnTo>
                  <a:pt x="823" y="2824"/>
                </a:lnTo>
                <a:lnTo>
                  <a:pt x="834" y="2829"/>
                </a:lnTo>
                <a:lnTo>
                  <a:pt x="843" y="2835"/>
                </a:lnTo>
                <a:lnTo>
                  <a:pt x="852" y="2843"/>
                </a:lnTo>
                <a:lnTo>
                  <a:pt x="859" y="2850"/>
                </a:lnTo>
                <a:lnTo>
                  <a:pt x="864" y="2858"/>
                </a:lnTo>
                <a:lnTo>
                  <a:pt x="870" y="2868"/>
                </a:lnTo>
                <a:lnTo>
                  <a:pt x="874" y="2878"/>
                </a:lnTo>
                <a:lnTo>
                  <a:pt x="876" y="2889"/>
                </a:lnTo>
                <a:lnTo>
                  <a:pt x="877" y="2901"/>
                </a:lnTo>
                <a:lnTo>
                  <a:pt x="876" y="2924"/>
                </a:lnTo>
                <a:lnTo>
                  <a:pt x="874" y="2946"/>
                </a:lnTo>
                <a:lnTo>
                  <a:pt x="871" y="2968"/>
                </a:lnTo>
                <a:lnTo>
                  <a:pt x="865" y="2989"/>
                </a:lnTo>
                <a:lnTo>
                  <a:pt x="860" y="3009"/>
                </a:lnTo>
                <a:lnTo>
                  <a:pt x="853" y="3028"/>
                </a:lnTo>
                <a:lnTo>
                  <a:pt x="845" y="3045"/>
                </a:lnTo>
                <a:lnTo>
                  <a:pt x="836" y="3062"/>
                </a:lnTo>
                <a:lnTo>
                  <a:pt x="826" y="3077"/>
                </a:lnTo>
                <a:lnTo>
                  <a:pt x="816" y="3089"/>
                </a:lnTo>
                <a:lnTo>
                  <a:pt x="804" y="3101"/>
                </a:lnTo>
                <a:lnTo>
                  <a:pt x="793" y="3110"/>
                </a:lnTo>
                <a:lnTo>
                  <a:pt x="780" y="3118"/>
                </a:lnTo>
                <a:lnTo>
                  <a:pt x="766" y="3124"/>
                </a:lnTo>
                <a:lnTo>
                  <a:pt x="753" y="3127"/>
                </a:lnTo>
                <a:lnTo>
                  <a:pt x="739" y="3128"/>
                </a:lnTo>
                <a:close/>
                <a:moveTo>
                  <a:pt x="601" y="2433"/>
                </a:moveTo>
                <a:lnTo>
                  <a:pt x="601" y="2433"/>
                </a:lnTo>
                <a:lnTo>
                  <a:pt x="602" y="2410"/>
                </a:lnTo>
                <a:lnTo>
                  <a:pt x="604" y="2387"/>
                </a:lnTo>
                <a:lnTo>
                  <a:pt x="607" y="2365"/>
                </a:lnTo>
                <a:lnTo>
                  <a:pt x="612" y="2344"/>
                </a:lnTo>
                <a:lnTo>
                  <a:pt x="618" y="2325"/>
                </a:lnTo>
                <a:lnTo>
                  <a:pt x="625" y="2306"/>
                </a:lnTo>
                <a:lnTo>
                  <a:pt x="632" y="2288"/>
                </a:lnTo>
                <a:lnTo>
                  <a:pt x="642" y="2272"/>
                </a:lnTo>
                <a:lnTo>
                  <a:pt x="651" y="2257"/>
                </a:lnTo>
                <a:lnTo>
                  <a:pt x="662" y="2243"/>
                </a:lnTo>
                <a:lnTo>
                  <a:pt x="673" y="2232"/>
                </a:lnTo>
                <a:lnTo>
                  <a:pt x="685" y="2222"/>
                </a:lnTo>
                <a:lnTo>
                  <a:pt x="698" y="2215"/>
                </a:lnTo>
                <a:lnTo>
                  <a:pt x="711" y="2210"/>
                </a:lnTo>
                <a:lnTo>
                  <a:pt x="725" y="2206"/>
                </a:lnTo>
                <a:lnTo>
                  <a:pt x="739" y="2204"/>
                </a:lnTo>
                <a:lnTo>
                  <a:pt x="753" y="2206"/>
                </a:lnTo>
                <a:lnTo>
                  <a:pt x="766" y="2210"/>
                </a:lnTo>
                <a:lnTo>
                  <a:pt x="780" y="2215"/>
                </a:lnTo>
                <a:lnTo>
                  <a:pt x="793" y="2222"/>
                </a:lnTo>
                <a:lnTo>
                  <a:pt x="804" y="2232"/>
                </a:lnTo>
                <a:lnTo>
                  <a:pt x="816" y="2243"/>
                </a:lnTo>
                <a:lnTo>
                  <a:pt x="826" y="2257"/>
                </a:lnTo>
                <a:lnTo>
                  <a:pt x="836" y="2272"/>
                </a:lnTo>
                <a:lnTo>
                  <a:pt x="845" y="2288"/>
                </a:lnTo>
                <a:lnTo>
                  <a:pt x="853" y="2306"/>
                </a:lnTo>
                <a:lnTo>
                  <a:pt x="860" y="2325"/>
                </a:lnTo>
                <a:lnTo>
                  <a:pt x="865" y="2344"/>
                </a:lnTo>
                <a:lnTo>
                  <a:pt x="871" y="2365"/>
                </a:lnTo>
                <a:lnTo>
                  <a:pt x="874" y="2387"/>
                </a:lnTo>
                <a:lnTo>
                  <a:pt x="876" y="2410"/>
                </a:lnTo>
                <a:lnTo>
                  <a:pt x="877" y="2433"/>
                </a:lnTo>
                <a:lnTo>
                  <a:pt x="876" y="2445"/>
                </a:lnTo>
                <a:lnTo>
                  <a:pt x="874" y="2455"/>
                </a:lnTo>
                <a:lnTo>
                  <a:pt x="870" y="2465"/>
                </a:lnTo>
                <a:lnTo>
                  <a:pt x="864" y="2474"/>
                </a:lnTo>
                <a:lnTo>
                  <a:pt x="859" y="2483"/>
                </a:lnTo>
                <a:lnTo>
                  <a:pt x="852" y="2490"/>
                </a:lnTo>
                <a:lnTo>
                  <a:pt x="843" y="2498"/>
                </a:lnTo>
                <a:lnTo>
                  <a:pt x="834" y="2504"/>
                </a:lnTo>
                <a:lnTo>
                  <a:pt x="823" y="2509"/>
                </a:lnTo>
                <a:lnTo>
                  <a:pt x="813" y="2515"/>
                </a:lnTo>
                <a:lnTo>
                  <a:pt x="801" y="2519"/>
                </a:lnTo>
                <a:lnTo>
                  <a:pt x="790" y="2522"/>
                </a:lnTo>
                <a:lnTo>
                  <a:pt x="777" y="2524"/>
                </a:lnTo>
                <a:lnTo>
                  <a:pt x="764" y="2526"/>
                </a:lnTo>
                <a:lnTo>
                  <a:pt x="752" y="2527"/>
                </a:lnTo>
                <a:lnTo>
                  <a:pt x="739" y="2527"/>
                </a:lnTo>
                <a:lnTo>
                  <a:pt x="726" y="2527"/>
                </a:lnTo>
                <a:lnTo>
                  <a:pt x="714" y="2526"/>
                </a:lnTo>
                <a:lnTo>
                  <a:pt x="701" y="2524"/>
                </a:lnTo>
                <a:lnTo>
                  <a:pt x="688" y="2522"/>
                </a:lnTo>
                <a:lnTo>
                  <a:pt x="677" y="2519"/>
                </a:lnTo>
                <a:lnTo>
                  <a:pt x="665" y="2515"/>
                </a:lnTo>
                <a:lnTo>
                  <a:pt x="654" y="2509"/>
                </a:lnTo>
                <a:lnTo>
                  <a:pt x="644" y="2504"/>
                </a:lnTo>
                <a:lnTo>
                  <a:pt x="634" y="2498"/>
                </a:lnTo>
                <a:lnTo>
                  <a:pt x="627" y="2490"/>
                </a:lnTo>
                <a:lnTo>
                  <a:pt x="620" y="2483"/>
                </a:lnTo>
                <a:lnTo>
                  <a:pt x="613" y="2474"/>
                </a:lnTo>
                <a:lnTo>
                  <a:pt x="608" y="2465"/>
                </a:lnTo>
                <a:lnTo>
                  <a:pt x="604" y="2455"/>
                </a:lnTo>
                <a:lnTo>
                  <a:pt x="602" y="2445"/>
                </a:lnTo>
                <a:lnTo>
                  <a:pt x="601" y="2433"/>
                </a:lnTo>
                <a:close/>
                <a:moveTo>
                  <a:pt x="994" y="2805"/>
                </a:moveTo>
                <a:lnTo>
                  <a:pt x="994" y="2805"/>
                </a:lnTo>
                <a:lnTo>
                  <a:pt x="984" y="2804"/>
                </a:lnTo>
                <a:lnTo>
                  <a:pt x="972" y="2801"/>
                </a:lnTo>
                <a:lnTo>
                  <a:pt x="963" y="2797"/>
                </a:lnTo>
                <a:lnTo>
                  <a:pt x="953" y="2792"/>
                </a:lnTo>
                <a:lnTo>
                  <a:pt x="945" y="2786"/>
                </a:lnTo>
                <a:lnTo>
                  <a:pt x="937" y="2778"/>
                </a:lnTo>
                <a:lnTo>
                  <a:pt x="930" y="2771"/>
                </a:lnTo>
                <a:lnTo>
                  <a:pt x="923" y="2761"/>
                </a:lnTo>
                <a:lnTo>
                  <a:pt x="918" y="2751"/>
                </a:lnTo>
                <a:lnTo>
                  <a:pt x="913" y="2740"/>
                </a:lnTo>
                <a:lnTo>
                  <a:pt x="910" y="2729"/>
                </a:lnTo>
                <a:lnTo>
                  <a:pt x="906" y="2717"/>
                </a:lnTo>
                <a:lnTo>
                  <a:pt x="903" y="2704"/>
                </a:lnTo>
                <a:lnTo>
                  <a:pt x="901" y="2692"/>
                </a:lnTo>
                <a:lnTo>
                  <a:pt x="900" y="2679"/>
                </a:lnTo>
                <a:lnTo>
                  <a:pt x="900" y="2666"/>
                </a:lnTo>
                <a:lnTo>
                  <a:pt x="900" y="2654"/>
                </a:lnTo>
                <a:lnTo>
                  <a:pt x="901" y="2641"/>
                </a:lnTo>
                <a:lnTo>
                  <a:pt x="903" y="2628"/>
                </a:lnTo>
                <a:lnTo>
                  <a:pt x="906" y="2616"/>
                </a:lnTo>
                <a:lnTo>
                  <a:pt x="910" y="2604"/>
                </a:lnTo>
                <a:lnTo>
                  <a:pt x="913" y="2593"/>
                </a:lnTo>
                <a:lnTo>
                  <a:pt x="918" y="2582"/>
                </a:lnTo>
                <a:lnTo>
                  <a:pt x="923" y="2572"/>
                </a:lnTo>
                <a:lnTo>
                  <a:pt x="930" y="2562"/>
                </a:lnTo>
                <a:lnTo>
                  <a:pt x="937" y="2554"/>
                </a:lnTo>
                <a:lnTo>
                  <a:pt x="945" y="2546"/>
                </a:lnTo>
                <a:lnTo>
                  <a:pt x="953" y="2541"/>
                </a:lnTo>
                <a:lnTo>
                  <a:pt x="963" y="2536"/>
                </a:lnTo>
                <a:lnTo>
                  <a:pt x="972" y="2531"/>
                </a:lnTo>
                <a:lnTo>
                  <a:pt x="984" y="2529"/>
                </a:lnTo>
                <a:lnTo>
                  <a:pt x="994" y="2528"/>
                </a:lnTo>
                <a:lnTo>
                  <a:pt x="1018" y="2529"/>
                </a:lnTo>
                <a:lnTo>
                  <a:pt x="1041" y="2531"/>
                </a:lnTo>
                <a:lnTo>
                  <a:pt x="1063" y="2535"/>
                </a:lnTo>
                <a:lnTo>
                  <a:pt x="1084" y="2540"/>
                </a:lnTo>
                <a:lnTo>
                  <a:pt x="1104" y="2545"/>
                </a:lnTo>
                <a:lnTo>
                  <a:pt x="1122" y="2553"/>
                </a:lnTo>
                <a:lnTo>
                  <a:pt x="1140" y="2560"/>
                </a:lnTo>
                <a:lnTo>
                  <a:pt x="1157" y="2569"/>
                </a:lnTo>
                <a:lnTo>
                  <a:pt x="1170" y="2579"/>
                </a:lnTo>
                <a:lnTo>
                  <a:pt x="1184" y="2589"/>
                </a:lnTo>
                <a:lnTo>
                  <a:pt x="1196" y="2601"/>
                </a:lnTo>
                <a:lnTo>
                  <a:pt x="1205" y="2613"/>
                </a:lnTo>
                <a:lnTo>
                  <a:pt x="1213" y="2625"/>
                </a:lnTo>
                <a:lnTo>
                  <a:pt x="1219" y="2639"/>
                </a:lnTo>
                <a:lnTo>
                  <a:pt x="1222" y="2653"/>
                </a:lnTo>
                <a:lnTo>
                  <a:pt x="1223" y="2666"/>
                </a:lnTo>
                <a:lnTo>
                  <a:pt x="1222" y="2680"/>
                </a:lnTo>
                <a:lnTo>
                  <a:pt x="1219" y="2694"/>
                </a:lnTo>
                <a:lnTo>
                  <a:pt x="1213" y="2708"/>
                </a:lnTo>
                <a:lnTo>
                  <a:pt x="1205" y="2720"/>
                </a:lnTo>
                <a:lnTo>
                  <a:pt x="1196" y="2732"/>
                </a:lnTo>
                <a:lnTo>
                  <a:pt x="1184" y="2743"/>
                </a:lnTo>
                <a:lnTo>
                  <a:pt x="1170" y="2754"/>
                </a:lnTo>
                <a:lnTo>
                  <a:pt x="1157" y="2763"/>
                </a:lnTo>
                <a:lnTo>
                  <a:pt x="1140" y="2773"/>
                </a:lnTo>
                <a:lnTo>
                  <a:pt x="1122" y="2780"/>
                </a:lnTo>
                <a:lnTo>
                  <a:pt x="1104" y="2788"/>
                </a:lnTo>
                <a:lnTo>
                  <a:pt x="1084" y="2793"/>
                </a:lnTo>
                <a:lnTo>
                  <a:pt x="1063" y="2798"/>
                </a:lnTo>
                <a:lnTo>
                  <a:pt x="1041" y="2801"/>
                </a:lnTo>
                <a:lnTo>
                  <a:pt x="1018" y="2804"/>
                </a:lnTo>
                <a:lnTo>
                  <a:pt x="994" y="2805"/>
                </a:lnTo>
                <a:close/>
                <a:moveTo>
                  <a:pt x="1323" y="1909"/>
                </a:moveTo>
                <a:lnTo>
                  <a:pt x="1323" y="1909"/>
                </a:lnTo>
                <a:lnTo>
                  <a:pt x="1323" y="1921"/>
                </a:lnTo>
                <a:lnTo>
                  <a:pt x="1321" y="1932"/>
                </a:lnTo>
                <a:lnTo>
                  <a:pt x="1318" y="1943"/>
                </a:lnTo>
                <a:lnTo>
                  <a:pt x="1315" y="1953"/>
                </a:lnTo>
                <a:lnTo>
                  <a:pt x="1310" y="1963"/>
                </a:lnTo>
                <a:lnTo>
                  <a:pt x="1304" y="1972"/>
                </a:lnTo>
                <a:lnTo>
                  <a:pt x="1298" y="1982"/>
                </a:lnTo>
                <a:lnTo>
                  <a:pt x="1291" y="1989"/>
                </a:lnTo>
                <a:lnTo>
                  <a:pt x="1282" y="1997"/>
                </a:lnTo>
                <a:lnTo>
                  <a:pt x="1274" y="2004"/>
                </a:lnTo>
                <a:lnTo>
                  <a:pt x="1264" y="2009"/>
                </a:lnTo>
                <a:lnTo>
                  <a:pt x="1254" y="2015"/>
                </a:lnTo>
                <a:lnTo>
                  <a:pt x="1243" y="2018"/>
                </a:lnTo>
                <a:lnTo>
                  <a:pt x="1233" y="2021"/>
                </a:lnTo>
                <a:lnTo>
                  <a:pt x="1221" y="2023"/>
                </a:lnTo>
                <a:lnTo>
                  <a:pt x="1209" y="2023"/>
                </a:lnTo>
                <a:lnTo>
                  <a:pt x="299" y="2023"/>
                </a:lnTo>
                <a:lnTo>
                  <a:pt x="287" y="2023"/>
                </a:lnTo>
                <a:lnTo>
                  <a:pt x="276" y="2021"/>
                </a:lnTo>
                <a:lnTo>
                  <a:pt x="265" y="2018"/>
                </a:lnTo>
                <a:lnTo>
                  <a:pt x="255" y="2015"/>
                </a:lnTo>
                <a:lnTo>
                  <a:pt x="244" y="2009"/>
                </a:lnTo>
                <a:lnTo>
                  <a:pt x="236" y="2004"/>
                </a:lnTo>
                <a:lnTo>
                  <a:pt x="226" y="1997"/>
                </a:lnTo>
                <a:lnTo>
                  <a:pt x="218" y="1989"/>
                </a:lnTo>
                <a:lnTo>
                  <a:pt x="210" y="1982"/>
                </a:lnTo>
                <a:lnTo>
                  <a:pt x="204" y="1972"/>
                </a:lnTo>
                <a:lnTo>
                  <a:pt x="199" y="1963"/>
                </a:lnTo>
                <a:lnTo>
                  <a:pt x="194" y="1953"/>
                </a:lnTo>
                <a:lnTo>
                  <a:pt x="190" y="1943"/>
                </a:lnTo>
                <a:lnTo>
                  <a:pt x="187" y="1932"/>
                </a:lnTo>
                <a:lnTo>
                  <a:pt x="185" y="1921"/>
                </a:lnTo>
                <a:lnTo>
                  <a:pt x="185" y="1909"/>
                </a:lnTo>
                <a:lnTo>
                  <a:pt x="185" y="1177"/>
                </a:lnTo>
                <a:lnTo>
                  <a:pt x="185" y="1166"/>
                </a:lnTo>
                <a:lnTo>
                  <a:pt x="187" y="1154"/>
                </a:lnTo>
                <a:lnTo>
                  <a:pt x="190" y="1142"/>
                </a:lnTo>
                <a:lnTo>
                  <a:pt x="194" y="1132"/>
                </a:lnTo>
                <a:lnTo>
                  <a:pt x="199" y="1122"/>
                </a:lnTo>
                <a:lnTo>
                  <a:pt x="204" y="1113"/>
                </a:lnTo>
                <a:lnTo>
                  <a:pt x="210" y="1104"/>
                </a:lnTo>
                <a:lnTo>
                  <a:pt x="218" y="1096"/>
                </a:lnTo>
                <a:lnTo>
                  <a:pt x="226" y="1089"/>
                </a:lnTo>
                <a:lnTo>
                  <a:pt x="236" y="1082"/>
                </a:lnTo>
                <a:lnTo>
                  <a:pt x="244" y="1076"/>
                </a:lnTo>
                <a:lnTo>
                  <a:pt x="255" y="1072"/>
                </a:lnTo>
                <a:lnTo>
                  <a:pt x="265" y="1067"/>
                </a:lnTo>
                <a:lnTo>
                  <a:pt x="276" y="1065"/>
                </a:lnTo>
                <a:lnTo>
                  <a:pt x="287" y="1063"/>
                </a:lnTo>
                <a:lnTo>
                  <a:pt x="299" y="1062"/>
                </a:lnTo>
                <a:lnTo>
                  <a:pt x="1209" y="1062"/>
                </a:lnTo>
                <a:lnTo>
                  <a:pt x="1221" y="1063"/>
                </a:lnTo>
                <a:lnTo>
                  <a:pt x="1233" y="1065"/>
                </a:lnTo>
                <a:lnTo>
                  <a:pt x="1243" y="1067"/>
                </a:lnTo>
                <a:lnTo>
                  <a:pt x="1254" y="1072"/>
                </a:lnTo>
                <a:lnTo>
                  <a:pt x="1264" y="1076"/>
                </a:lnTo>
                <a:lnTo>
                  <a:pt x="1274" y="1082"/>
                </a:lnTo>
                <a:lnTo>
                  <a:pt x="1282" y="1089"/>
                </a:lnTo>
                <a:lnTo>
                  <a:pt x="1291" y="1096"/>
                </a:lnTo>
                <a:lnTo>
                  <a:pt x="1298" y="1104"/>
                </a:lnTo>
                <a:lnTo>
                  <a:pt x="1304" y="1113"/>
                </a:lnTo>
                <a:lnTo>
                  <a:pt x="1310" y="1122"/>
                </a:lnTo>
                <a:lnTo>
                  <a:pt x="1315" y="1132"/>
                </a:lnTo>
                <a:lnTo>
                  <a:pt x="1318" y="1142"/>
                </a:lnTo>
                <a:lnTo>
                  <a:pt x="1321" y="1154"/>
                </a:lnTo>
                <a:lnTo>
                  <a:pt x="1323" y="1166"/>
                </a:lnTo>
                <a:lnTo>
                  <a:pt x="1323" y="1177"/>
                </a:lnTo>
                <a:lnTo>
                  <a:pt x="1323" y="190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+mn-ea"/>
            </a:endParaRPr>
          </a:p>
        </p:txBody>
      </p:sp>
      <p:cxnSp>
        <p:nvCxnSpPr>
          <p:cNvPr id="49" name="MH_Other_8"/>
          <p:cNvCxnSpPr>
            <a:stCxn id="10" idx="4"/>
          </p:cNvCxnSpPr>
          <p:nvPr>
            <p:custDataLst>
              <p:tags r:id="rId6"/>
            </p:custDataLst>
          </p:nvPr>
        </p:nvCxnSpPr>
        <p:spPr bwMode="auto">
          <a:xfrm flipH="1">
            <a:off x="2611163" y="5283696"/>
            <a:ext cx="1587" cy="2936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MH_Other_12"/>
          <p:cNvCxnSpPr/>
          <p:nvPr>
            <p:custDataLst>
              <p:tags r:id="rId7"/>
            </p:custDataLst>
          </p:nvPr>
        </p:nvCxnSpPr>
        <p:spPr>
          <a:xfrm flipH="1">
            <a:off x="8985159" y="2426196"/>
            <a:ext cx="519112" cy="650875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H_Other_13"/>
          <p:cNvSpPr/>
          <p:nvPr>
            <p:custDataLst>
              <p:tags r:id="rId8"/>
            </p:custDataLst>
          </p:nvPr>
        </p:nvSpPr>
        <p:spPr bwMode="auto">
          <a:xfrm>
            <a:off x="3535088" y="3908921"/>
            <a:ext cx="452437" cy="454025"/>
          </a:xfrm>
          <a:prstGeom prst="ellipse">
            <a:avLst/>
          </a:prstGeom>
          <a:solidFill>
            <a:srgbClr val="6A2C70">
              <a:alpha val="75000"/>
            </a:srgbClr>
          </a:solidFill>
          <a:ln>
            <a:solidFill>
              <a:srgbClr val="6A2C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+mn-ea"/>
            </a:endParaRPr>
          </a:p>
        </p:txBody>
      </p:sp>
      <p:sp>
        <p:nvSpPr>
          <p:cNvPr id="16" name="MH_Other_14"/>
          <p:cNvSpPr/>
          <p:nvPr>
            <p:custDataLst>
              <p:tags r:id="rId9"/>
            </p:custDataLst>
          </p:nvPr>
        </p:nvSpPr>
        <p:spPr bwMode="auto">
          <a:xfrm>
            <a:off x="3620813" y="4043857"/>
            <a:ext cx="280987" cy="184150"/>
          </a:xfrm>
          <a:custGeom>
            <a:avLst/>
            <a:gdLst>
              <a:gd name="connsiteX0" fmla="*/ 7294257 w 8709025"/>
              <a:gd name="connsiteY0" fmla="*/ 2608768 h 5641695"/>
              <a:gd name="connsiteX1" fmla="*/ 7365669 w 8709025"/>
              <a:gd name="connsiteY1" fmla="*/ 2634905 h 5641695"/>
              <a:gd name="connsiteX2" fmla="*/ 8297853 w 8709025"/>
              <a:gd name="connsiteY2" fmla="*/ 3895849 h 5641695"/>
              <a:gd name="connsiteX3" fmla="*/ 8305800 w 8709025"/>
              <a:gd name="connsiteY3" fmla="*/ 4053232 h 5641695"/>
              <a:gd name="connsiteX4" fmla="*/ 8297853 w 8709025"/>
              <a:gd name="connsiteY4" fmla="*/ 4210615 h 5641695"/>
              <a:gd name="connsiteX5" fmla="*/ 7365669 w 8709025"/>
              <a:gd name="connsiteY5" fmla="*/ 5471558 h 5641695"/>
              <a:gd name="connsiteX6" fmla="*/ 7294257 w 8709025"/>
              <a:gd name="connsiteY6" fmla="*/ 5497695 h 5641695"/>
              <a:gd name="connsiteX7" fmla="*/ 7393254 w 8709025"/>
              <a:gd name="connsiteY7" fmla="*/ 5482587 h 5641695"/>
              <a:gd name="connsiteX8" fmla="*/ 8550679 w 8709025"/>
              <a:gd name="connsiteY8" fmla="*/ 4202405 h 5641695"/>
              <a:gd name="connsiteX9" fmla="*/ 8558212 w 8709025"/>
              <a:gd name="connsiteY9" fmla="*/ 4053232 h 5641695"/>
              <a:gd name="connsiteX10" fmla="*/ 8550679 w 8709025"/>
              <a:gd name="connsiteY10" fmla="*/ 3904058 h 5641695"/>
              <a:gd name="connsiteX11" fmla="*/ 7393254 w 8709025"/>
              <a:gd name="connsiteY11" fmla="*/ 2623877 h 5641695"/>
              <a:gd name="connsiteX12" fmla="*/ 1414768 w 8709025"/>
              <a:gd name="connsiteY12" fmla="*/ 2608768 h 5641695"/>
              <a:gd name="connsiteX13" fmla="*/ 1315771 w 8709025"/>
              <a:gd name="connsiteY13" fmla="*/ 2623877 h 5641695"/>
              <a:gd name="connsiteX14" fmla="*/ 158346 w 8709025"/>
              <a:gd name="connsiteY14" fmla="*/ 3904058 h 5641695"/>
              <a:gd name="connsiteX15" fmla="*/ 150813 w 8709025"/>
              <a:gd name="connsiteY15" fmla="*/ 4053232 h 5641695"/>
              <a:gd name="connsiteX16" fmla="*/ 158346 w 8709025"/>
              <a:gd name="connsiteY16" fmla="*/ 4202405 h 5641695"/>
              <a:gd name="connsiteX17" fmla="*/ 1315771 w 8709025"/>
              <a:gd name="connsiteY17" fmla="*/ 5482587 h 5641695"/>
              <a:gd name="connsiteX18" fmla="*/ 1414768 w 8709025"/>
              <a:gd name="connsiteY18" fmla="*/ 5497695 h 5641695"/>
              <a:gd name="connsiteX19" fmla="*/ 1343356 w 8709025"/>
              <a:gd name="connsiteY19" fmla="*/ 5471558 h 5641695"/>
              <a:gd name="connsiteX20" fmla="*/ 411172 w 8709025"/>
              <a:gd name="connsiteY20" fmla="*/ 4210615 h 5641695"/>
              <a:gd name="connsiteX21" fmla="*/ 403225 w 8709025"/>
              <a:gd name="connsiteY21" fmla="*/ 4053232 h 5641695"/>
              <a:gd name="connsiteX22" fmla="*/ 411172 w 8709025"/>
              <a:gd name="connsiteY22" fmla="*/ 3895849 h 5641695"/>
              <a:gd name="connsiteX23" fmla="*/ 1343356 w 8709025"/>
              <a:gd name="connsiteY23" fmla="*/ 2634905 h 5641695"/>
              <a:gd name="connsiteX24" fmla="*/ 4354513 w 8709025"/>
              <a:gd name="connsiteY24" fmla="*/ 0 h 5641695"/>
              <a:gd name="connsiteX25" fmla="*/ 6995109 w 8709025"/>
              <a:gd name="connsiteY25" fmla="*/ 2382914 h 5641695"/>
              <a:gd name="connsiteX26" fmla="*/ 6999242 w 8709025"/>
              <a:gd name="connsiteY26" fmla="*/ 2464767 h 5641695"/>
              <a:gd name="connsiteX27" fmla="*/ 7120561 w 8709025"/>
              <a:gd name="connsiteY27" fmla="*/ 2464767 h 5641695"/>
              <a:gd name="connsiteX28" fmla="*/ 8709025 w 8709025"/>
              <a:gd name="connsiteY28" fmla="*/ 4053231 h 5641695"/>
              <a:gd name="connsiteX29" fmla="*/ 7120561 w 8709025"/>
              <a:gd name="connsiteY29" fmla="*/ 5641695 h 5641695"/>
              <a:gd name="connsiteX30" fmla="*/ 7008813 w 8709025"/>
              <a:gd name="connsiteY30" fmla="*/ 5641695 h 5641695"/>
              <a:gd name="connsiteX31" fmla="*/ 6945312 w 8709025"/>
              <a:gd name="connsiteY31" fmla="*/ 5641695 h 5641695"/>
              <a:gd name="connsiteX32" fmla="*/ 6453313 w 8709025"/>
              <a:gd name="connsiteY32" fmla="*/ 5641695 h 5641695"/>
              <a:gd name="connsiteX33" fmla="*/ 6453313 w 8709025"/>
              <a:gd name="connsiteY33" fmla="*/ 2833068 h 5641695"/>
              <a:gd name="connsiteX34" fmla="*/ 6452797 w 8709025"/>
              <a:gd name="connsiteY34" fmla="*/ 2833068 h 5641695"/>
              <a:gd name="connsiteX35" fmla="*/ 6452797 w 8709025"/>
              <a:gd name="connsiteY35" fmla="*/ 2745984 h 5641695"/>
              <a:gd name="connsiteX36" fmla="*/ 4354514 w 8709025"/>
              <a:gd name="connsiteY36" fmla="*/ 647700 h 5641695"/>
              <a:gd name="connsiteX37" fmla="*/ 2256231 w 8709025"/>
              <a:gd name="connsiteY37" fmla="*/ 2745984 h 5641695"/>
              <a:gd name="connsiteX38" fmla="*/ 2256231 w 8709025"/>
              <a:gd name="connsiteY38" fmla="*/ 2833068 h 5641695"/>
              <a:gd name="connsiteX39" fmla="*/ 2255713 w 8709025"/>
              <a:gd name="connsiteY39" fmla="*/ 2833068 h 5641695"/>
              <a:gd name="connsiteX40" fmla="*/ 2255713 w 8709025"/>
              <a:gd name="connsiteY40" fmla="*/ 5641695 h 5641695"/>
              <a:gd name="connsiteX41" fmla="*/ 1763713 w 8709025"/>
              <a:gd name="connsiteY41" fmla="*/ 5641695 h 5641695"/>
              <a:gd name="connsiteX42" fmla="*/ 1700213 w 8709025"/>
              <a:gd name="connsiteY42" fmla="*/ 5641695 h 5641695"/>
              <a:gd name="connsiteX43" fmla="*/ 1588464 w 8709025"/>
              <a:gd name="connsiteY43" fmla="*/ 5641695 h 5641695"/>
              <a:gd name="connsiteX44" fmla="*/ 0 w 8709025"/>
              <a:gd name="connsiteY44" fmla="*/ 4053231 h 5641695"/>
              <a:gd name="connsiteX45" fmla="*/ 1588464 w 8709025"/>
              <a:gd name="connsiteY45" fmla="*/ 2464767 h 5641695"/>
              <a:gd name="connsiteX46" fmla="*/ 1709784 w 8709025"/>
              <a:gd name="connsiteY46" fmla="*/ 2464767 h 5641695"/>
              <a:gd name="connsiteX47" fmla="*/ 1713917 w 8709025"/>
              <a:gd name="connsiteY47" fmla="*/ 2382913 h 5641695"/>
              <a:gd name="connsiteX48" fmla="*/ 4354513 w 8709025"/>
              <a:gd name="connsiteY48" fmla="*/ 0 h 564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709025" h="5641695">
                <a:moveTo>
                  <a:pt x="7294257" y="2608768"/>
                </a:moveTo>
                <a:lnTo>
                  <a:pt x="7365669" y="2634905"/>
                </a:lnTo>
                <a:cubicBezTo>
                  <a:pt x="7872105" y="2849110"/>
                  <a:pt x="8240046" y="3326637"/>
                  <a:pt x="8297853" y="3895849"/>
                </a:cubicBezTo>
                <a:lnTo>
                  <a:pt x="8305800" y="4053232"/>
                </a:lnTo>
                <a:lnTo>
                  <a:pt x="8297853" y="4210615"/>
                </a:lnTo>
                <a:cubicBezTo>
                  <a:pt x="8240046" y="4779826"/>
                  <a:pt x="7872105" y="5257354"/>
                  <a:pt x="7365669" y="5471558"/>
                </a:cubicBezTo>
                <a:lnTo>
                  <a:pt x="7294257" y="5497695"/>
                </a:lnTo>
                <a:lnTo>
                  <a:pt x="7393254" y="5482587"/>
                </a:lnTo>
                <a:cubicBezTo>
                  <a:pt x="8010606" y="5356258"/>
                  <a:pt x="8485926" y="4840019"/>
                  <a:pt x="8550679" y="4202405"/>
                </a:cubicBezTo>
                <a:lnTo>
                  <a:pt x="8558212" y="4053232"/>
                </a:lnTo>
                <a:lnTo>
                  <a:pt x="8550679" y="3904058"/>
                </a:lnTo>
                <a:cubicBezTo>
                  <a:pt x="8485926" y="3266444"/>
                  <a:pt x="8010606" y="2750205"/>
                  <a:pt x="7393254" y="2623877"/>
                </a:cubicBezTo>
                <a:close/>
                <a:moveTo>
                  <a:pt x="1414768" y="2608768"/>
                </a:moveTo>
                <a:lnTo>
                  <a:pt x="1315771" y="2623877"/>
                </a:lnTo>
                <a:cubicBezTo>
                  <a:pt x="698419" y="2750205"/>
                  <a:pt x="223099" y="3266444"/>
                  <a:pt x="158346" y="3904058"/>
                </a:cubicBezTo>
                <a:lnTo>
                  <a:pt x="150813" y="4053232"/>
                </a:lnTo>
                <a:lnTo>
                  <a:pt x="158346" y="4202405"/>
                </a:lnTo>
                <a:cubicBezTo>
                  <a:pt x="223099" y="4840019"/>
                  <a:pt x="698419" y="5356258"/>
                  <a:pt x="1315771" y="5482587"/>
                </a:cubicBezTo>
                <a:lnTo>
                  <a:pt x="1414768" y="5497695"/>
                </a:lnTo>
                <a:lnTo>
                  <a:pt x="1343356" y="5471558"/>
                </a:lnTo>
                <a:cubicBezTo>
                  <a:pt x="836920" y="5257354"/>
                  <a:pt x="468979" y="4779826"/>
                  <a:pt x="411172" y="4210615"/>
                </a:cubicBezTo>
                <a:lnTo>
                  <a:pt x="403225" y="4053232"/>
                </a:lnTo>
                <a:lnTo>
                  <a:pt x="411172" y="3895849"/>
                </a:lnTo>
                <a:cubicBezTo>
                  <a:pt x="468979" y="3326637"/>
                  <a:pt x="836920" y="2849110"/>
                  <a:pt x="1343356" y="2634905"/>
                </a:cubicBezTo>
                <a:close/>
                <a:moveTo>
                  <a:pt x="4354513" y="0"/>
                </a:moveTo>
                <a:cubicBezTo>
                  <a:pt x="5728822" y="0"/>
                  <a:pt x="6859183" y="1044467"/>
                  <a:pt x="6995109" y="2382914"/>
                </a:cubicBezTo>
                <a:lnTo>
                  <a:pt x="6999242" y="2464767"/>
                </a:lnTo>
                <a:lnTo>
                  <a:pt x="7120561" y="2464767"/>
                </a:lnTo>
                <a:cubicBezTo>
                  <a:pt x="7997845" y="2464767"/>
                  <a:pt x="8709025" y="3175947"/>
                  <a:pt x="8709025" y="4053231"/>
                </a:cubicBezTo>
                <a:cubicBezTo>
                  <a:pt x="8709025" y="4930515"/>
                  <a:pt x="7997845" y="5641695"/>
                  <a:pt x="7120561" y="5641695"/>
                </a:cubicBezTo>
                <a:lnTo>
                  <a:pt x="7008813" y="5641695"/>
                </a:lnTo>
                <a:lnTo>
                  <a:pt x="6945312" y="5641695"/>
                </a:lnTo>
                <a:lnTo>
                  <a:pt x="6453313" y="5641695"/>
                </a:lnTo>
                <a:lnTo>
                  <a:pt x="6453313" y="2833068"/>
                </a:lnTo>
                <a:lnTo>
                  <a:pt x="6452797" y="2833068"/>
                </a:lnTo>
                <a:lnTo>
                  <a:pt x="6452797" y="2745984"/>
                </a:lnTo>
                <a:cubicBezTo>
                  <a:pt x="6452797" y="1587133"/>
                  <a:pt x="5513364" y="647700"/>
                  <a:pt x="4354514" y="647700"/>
                </a:cubicBezTo>
                <a:cubicBezTo>
                  <a:pt x="3195664" y="647700"/>
                  <a:pt x="2256231" y="1587133"/>
                  <a:pt x="2256231" y="2745984"/>
                </a:cubicBezTo>
                <a:lnTo>
                  <a:pt x="2256231" y="2833068"/>
                </a:lnTo>
                <a:lnTo>
                  <a:pt x="2255713" y="2833068"/>
                </a:lnTo>
                <a:lnTo>
                  <a:pt x="2255713" y="5641695"/>
                </a:lnTo>
                <a:lnTo>
                  <a:pt x="1763713" y="5641695"/>
                </a:lnTo>
                <a:lnTo>
                  <a:pt x="1700213" y="5641695"/>
                </a:lnTo>
                <a:lnTo>
                  <a:pt x="1588464" y="5641695"/>
                </a:lnTo>
                <a:cubicBezTo>
                  <a:pt x="711180" y="5641695"/>
                  <a:pt x="0" y="4930515"/>
                  <a:pt x="0" y="4053231"/>
                </a:cubicBezTo>
                <a:cubicBezTo>
                  <a:pt x="0" y="3175947"/>
                  <a:pt x="711180" y="2464767"/>
                  <a:pt x="1588464" y="2464767"/>
                </a:cubicBezTo>
                <a:lnTo>
                  <a:pt x="1709784" y="2464767"/>
                </a:lnTo>
                <a:lnTo>
                  <a:pt x="1713917" y="2382913"/>
                </a:lnTo>
                <a:cubicBezTo>
                  <a:pt x="1849844" y="1044467"/>
                  <a:pt x="2980205" y="0"/>
                  <a:pt x="43545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+mn-ea"/>
            </a:endParaRPr>
          </a:p>
        </p:txBody>
      </p:sp>
      <p:cxnSp>
        <p:nvCxnSpPr>
          <p:cNvPr id="56" name="MH_Other_15"/>
          <p:cNvCxnSpPr/>
          <p:nvPr>
            <p:custDataLst>
              <p:tags r:id="rId10"/>
            </p:custDataLst>
          </p:nvPr>
        </p:nvCxnSpPr>
        <p:spPr bwMode="auto">
          <a:xfrm flipH="1" flipV="1">
            <a:off x="3754162" y="3623171"/>
            <a:ext cx="0" cy="29368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MH_Other_20"/>
          <p:cNvSpPr>
            <a:spLocks/>
          </p:cNvSpPr>
          <p:nvPr>
            <p:custDataLst>
              <p:tags r:id="rId11"/>
            </p:custDataLst>
          </p:nvPr>
        </p:nvSpPr>
        <p:spPr bwMode="auto">
          <a:xfrm>
            <a:off x="7895950" y="3077071"/>
            <a:ext cx="276225" cy="274637"/>
          </a:xfrm>
          <a:custGeom>
            <a:avLst/>
            <a:gdLst>
              <a:gd name="T0" fmla="*/ 1395413 w 2219325"/>
              <a:gd name="T1" fmla="*/ 1938020 h 2219325"/>
              <a:gd name="T2" fmla="*/ 1388316 w 2219325"/>
              <a:gd name="T3" fmla="*/ 2002466 h 2219325"/>
              <a:gd name="T4" fmla="*/ 1670304 w 2219325"/>
              <a:gd name="T5" fmla="*/ 1858614 h 2219325"/>
              <a:gd name="T6" fmla="*/ 1150620 w 2219325"/>
              <a:gd name="T7" fmla="*/ 2015808 h 2219325"/>
              <a:gd name="T8" fmla="*/ 1286510 w 2219325"/>
              <a:gd name="T9" fmla="*/ 1931988 h 2219325"/>
              <a:gd name="T10" fmla="*/ 1400810 w 2219325"/>
              <a:gd name="T11" fmla="*/ 1758633 h 2219325"/>
              <a:gd name="T12" fmla="*/ 848360 w 2219325"/>
              <a:gd name="T13" fmla="*/ 1816418 h 2219325"/>
              <a:gd name="T14" fmla="*/ 969645 w 2219325"/>
              <a:gd name="T15" fmla="*/ 1966278 h 2219325"/>
              <a:gd name="T16" fmla="*/ 388339 w 2219325"/>
              <a:gd name="T17" fmla="*/ 1704282 h 2219325"/>
              <a:gd name="T18" fmla="*/ 625234 w 2219325"/>
              <a:gd name="T19" fmla="*/ 1909105 h 2219325"/>
              <a:gd name="T20" fmla="*/ 900095 w 2219325"/>
              <a:gd name="T21" fmla="*/ 2020749 h 2219325"/>
              <a:gd name="T22" fmla="*/ 793433 w 2219325"/>
              <a:gd name="T23" fmla="*/ 1894840 h 2219325"/>
              <a:gd name="T24" fmla="*/ 1611947 w 2219325"/>
              <a:gd name="T25" fmla="*/ 1244918 h 2219325"/>
              <a:gd name="T26" fmla="*/ 1898577 w 2219325"/>
              <a:gd name="T27" fmla="*/ 1613535 h 2219325"/>
              <a:gd name="T28" fmla="*/ 2016438 w 2219325"/>
              <a:gd name="T29" fmla="*/ 1342906 h 2219325"/>
              <a:gd name="T30" fmla="*/ 1464945 w 2219325"/>
              <a:gd name="T31" fmla="*/ 1588135 h 2219325"/>
              <a:gd name="T32" fmla="*/ 1527810 w 2219325"/>
              <a:gd name="T33" fmla="*/ 1182688 h 2219325"/>
              <a:gd name="T34" fmla="*/ 727393 w 2219325"/>
              <a:gd name="T35" fmla="*/ 1480820 h 2219325"/>
              <a:gd name="T36" fmla="*/ 185422 w 2219325"/>
              <a:gd name="T37" fmla="*/ 1251450 h 2219325"/>
              <a:gd name="T38" fmla="*/ 287674 w 2219325"/>
              <a:gd name="T39" fmla="*/ 1555032 h 2219325"/>
              <a:gd name="T40" fmla="*/ 619125 w 2219325"/>
              <a:gd name="T41" fmla="*/ 1365568 h 2219325"/>
              <a:gd name="T42" fmla="*/ 1581467 w 2219325"/>
              <a:gd name="T43" fmla="*/ 739458 h 2219325"/>
              <a:gd name="T44" fmla="*/ 2043430 w 2219325"/>
              <a:gd name="T45" fmla="*/ 1036784 h 2219325"/>
              <a:gd name="T46" fmla="*/ 1963406 w 2219325"/>
              <a:gd name="T47" fmla="*/ 723993 h 2219325"/>
              <a:gd name="T48" fmla="*/ 1522095 w 2219325"/>
              <a:gd name="T49" fmla="*/ 943928 h 2219325"/>
              <a:gd name="T50" fmla="*/ 762000 w 2219325"/>
              <a:gd name="T51" fmla="*/ 606108 h 2219325"/>
              <a:gd name="T52" fmla="*/ 692467 w 2219325"/>
              <a:gd name="T53" fmla="*/ 1005840 h 2219325"/>
              <a:gd name="T54" fmla="*/ 239406 w 2219325"/>
              <a:gd name="T55" fmla="*/ 765910 h 2219325"/>
              <a:gd name="T56" fmla="*/ 175580 w 2219325"/>
              <a:gd name="T57" fmla="*/ 1068705 h 2219325"/>
              <a:gd name="T58" fmla="*/ 649287 w 2219325"/>
              <a:gd name="T59" fmla="*/ 684848 h 2219325"/>
              <a:gd name="T60" fmla="*/ 1378267 w 2219325"/>
              <a:gd name="T61" fmla="*/ 416878 h 2219325"/>
              <a:gd name="T62" fmla="*/ 1258887 w 2219325"/>
              <a:gd name="T63" fmla="*/ 261303 h 2219325"/>
              <a:gd name="T64" fmla="*/ 1047750 w 2219325"/>
              <a:gd name="T65" fmla="*/ 209550 h 2219325"/>
              <a:gd name="T66" fmla="*/ 914400 w 2219325"/>
              <a:gd name="T67" fmla="*/ 307023 h 2219325"/>
              <a:gd name="T68" fmla="*/ 804545 w 2219325"/>
              <a:gd name="T69" fmla="*/ 491490 h 2219325"/>
              <a:gd name="T70" fmla="*/ 725264 w 2219325"/>
              <a:gd name="T71" fmla="*/ 255919 h 2219325"/>
              <a:gd name="T72" fmla="*/ 464869 w 2219325"/>
              <a:gd name="T73" fmla="*/ 431844 h 2219325"/>
              <a:gd name="T74" fmla="*/ 779145 w 2219325"/>
              <a:gd name="T75" fmla="*/ 348298 h 2219325"/>
              <a:gd name="T76" fmla="*/ 889635 w 2219325"/>
              <a:gd name="T77" fmla="*/ 207963 h 2219325"/>
              <a:gd name="T78" fmla="*/ 1403033 w 2219325"/>
              <a:gd name="T79" fmla="*/ 291783 h 2219325"/>
              <a:gd name="T80" fmla="*/ 1832574 w 2219325"/>
              <a:gd name="T81" fmla="*/ 513773 h 2219325"/>
              <a:gd name="T82" fmla="*/ 1595679 w 2219325"/>
              <a:gd name="T83" fmla="*/ 308950 h 2219325"/>
              <a:gd name="T84" fmla="*/ 1315730 w 2219325"/>
              <a:gd name="T85" fmla="*/ 196178 h 2219325"/>
              <a:gd name="T86" fmla="*/ 1465580 w 2219325"/>
              <a:gd name="T87" fmla="*/ 58420 h 2219325"/>
              <a:gd name="T88" fmla="*/ 1794510 w 2219325"/>
              <a:gd name="T89" fmla="*/ 236855 h 2219325"/>
              <a:gd name="T90" fmla="*/ 2044383 w 2219325"/>
              <a:gd name="T91" fmla="*/ 511493 h 2219325"/>
              <a:gd name="T92" fmla="*/ 2190750 w 2219325"/>
              <a:gd name="T93" fmla="*/ 859473 h 2219325"/>
              <a:gd name="T94" fmla="*/ 2210435 w 2219325"/>
              <a:gd name="T95" fmla="*/ 1250950 h 2219325"/>
              <a:gd name="T96" fmla="*/ 2097723 w 2219325"/>
              <a:gd name="T97" fmla="*/ 1614805 h 2219325"/>
              <a:gd name="T98" fmla="*/ 1875473 w 2219325"/>
              <a:gd name="T99" fmla="*/ 1913255 h 2219325"/>
              <a:gd name="T100" fmla="*/ 1566227 w 2219325"/>
              <a:gd name="T101" fmla="*/ 2121535 h 2219325"/>
              <a:gd name="T102" fmla="*/ 1195070 w 2219325"/>
              <a:gd name="T103" fmla="*/ 2215833 h 2219325"/>
              <a:gd name="T104" fmla="*/ 805815 w 2219325"/>
              <a:gd name="T105" fmla="*/ 2177098 h 2219325"/>
              <a:gd name="T106" fmla="*/ 467043 w 2219325"/>
              <a:gd name="T107" fmla="*/ 2014538 h 2219325"/>
              <a:gd name="T108" fmla="*/ 204787 w 2219325"/>
              <a:gd name="T109" fmla="*/ 1751965 h 2219325"/>
              <a:gd name="T110" fmla="*/ 42227 w 2219325"/>
              <a:gd name="T111" fmla="*/ 1413510 h 2219325"/>
              <a:gd name="T112" fmla="*/ 3175 w 2219325"/>
              <a:gd name="T113" fmla="*/ 1024255 h 2219325"/>
              <a:gd name="T114" fmla="*/ 97790 w 2219325"/>
              <a:gd name="T115" fmla="*/ 653098 h 2219325"/>
              <a:gd name="T116" fmla="*/ 306387 w 2219325"/>
              <a:gd name="T117" fmla="*/ 344488 h 2219325"/>
              <a:gd name="T118" fmla="*/ 604520 w 2219325"/>
              <a:gd name="T119" fmla="*/ 121603 h 2219325"/>
              <a:gd name="T120" fmla="*/ 968375 w 2219325"/>
              <a:gd name="T121" fmla="*/ 9208 h 2219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219325" h="2219325">
                <a:moveTo>
                  <a:pt x="1522095" y="1695768"/>
                </a:moveTo>
                <a:lnTo>
                  <a:pt x="1510983" y="1725295"/>
                </a:lnTo>
                <a:lnTo>
                  <a:pt x="1499553" y="1754188"/>
                </a:lnTo>
                <a:lnTo>
                  <a:pt x="1487170" y="1781810"/>
                </a:lnTo>
                <a:lnTo>
                  <a:pt x="1474153" y="1808480"/>
                </a:lnTo>
                <a:lnTo>
                  <a:pt x="1461135" y="1834515"/>
                </a:lnTo>
                <a:lnTo>
                  <a:pt x="1447165" y="1859280"/>
                </a:lnTo>
                <a:lnTo>
                  <a:pt x="1439863" y="1871345"/>
                </a:lnTo>
                <a:lnTo>
                  <a:pt x="1432877" y="1883093"/>
                </a:lnTo>
                <a:lnTo>
                  <a:pt x="1425575" y="1894840"/>
                </a:lnTo>
                <a:lnTo>
                  <a:pt x="1417955" y="1905953"/>
                </a:lnTo>
                <a:lnTo>
                  <a:pt x="1410653" y="1917065"/>
                </a:lnTo>
                <a:lnTo>
                  <a:pt x="1403033" y="1927860"/>
                </a:lnTo>
                <a:lnTo>
                  <a:pt x="1395413" y="1938020"/>
                </a:lnTo>
                <a:lnTo>
                  <a:pt x="1387157" y="1948498"/>
                </a:lnTo>
                <a:lnTo>
                  <a:pt x="1379537" y="1958023"/>
                </a:lnTo>
                <a:lnTo>
                  <a:pt x="1371600" y="1967865"/>
                </a:lnTo>
                <a:lnTo>
                  <a:pt x="1363027" y="1977390"/>
                </a:lnTo>
                <a:lnTo>
                  <a:pt x="1355090" y="1986280"/>
                </a:lnTo>
                <a:lnTo>
                  <a:pt x="1346517" y="1994853"/>
                </a:lnTo>
                <a:lnTo>
                  <a:pt x="1337945" y="2003425"/>
                </a:lnTo>
                <a:lnTo>
                  <a:pt x="1329690" y="2011680"/>
                </a:lnTo>
                <a:lnTo>
                  <a:pt x="1320800" y="2019300"/>
                </a:lnTo>
                <a:lnTo>
                  <a:pt x="1318516" y="2021258"/>
                </a:lnTo>
                <a:lnTo>
                  <a:pt x="1321630" y="2020566"/>
                </a:lnTo>
                <a:lnTo>
                  <a:pt x="1344176" y="2015168"/>
                </a:lnTo>
                <a:lnTo>
                  <a:pt x="1366405" y="2008817"/>
                </a:lnTo>
                <a:lnTo>
                  <a:pt x="1388316" y="2002466"/>
                </a:lnTo>
                <a:lnTo>
                  <a:pt x="1410227" y="1995479"/>
                </a:lnTo>
                <a:lnTo>
                  <a:pt x="1431821" y="1987858"/>
                </a:lnTo>
                <a:lnTo>
                  <a:pt x="1453415" y="1979602"/>
                </a:lnTo>
                <a:lnTo>
                  <a:pt x="1474691" y="1971345"/>
                </a:lnTo>
                <a:lnTo>
                  <a:pt x="1495332" y="1962136"/>
                </a:lnTo>
                <a:lnTo>
                  <a:pt x="1515973" y="1952610"/>
                </a:lnTo>
                <a:lnTo>
                  <a:pt x="1536296" y="1942448"/>
                </a:lnTo>
                <a:lnTo>
                  <a:pt x="1556302" y="1931651"/>
                </a:lnTo>
                <a:lnTo>
                  <a:pt x="1575991" y="1920537"/>
                </a:lnTo>
                <a:lnTo>
                  <a:pt x="1595679" y="1909105"/>
                </a:lnTo>
                <a:lnTo>
                  <a:pt x="1614415" y="1897038"/>
                </a:lnTo>
                <a:lnTo>
                  <a:pt x="1633468" y="1884653"/>
                </a:lnTo>
                <a:lnTo>
                  <a:pt x="1652203" y="1872268"/>
                </a:lnTo>
                <a:lnTo>
                  <a:pt x="1670304" y="1858614"/>
                </a:lnTo>
                <a:lnTo>
                  <a:pt x="1687770" y="1845276"/>
                </a:lnTo>
                <a:lnTo>
                  <a:pt x="1705553" y="1830986"/>
                </a:lnTo>
                <a:lnTo>
                  <a:pt x="1722383" y="1816379"/>
                </a:lnTo>
                <a:lnTo>
                  <a:pt x="1739531" y="1801454"/>
                </a:lnTo>
                <a:lnTo>
                  <a:pt x="1756044" y="1786529"/>
                </a:lnTo>
                <a:lnTo>
                  <a:pt x="1771921" y="1770651"/>
                </a:lnTo>
                <a:lnTo>
                  <a:pt x="1787481" y="1754456"/>
                </a:lnTo>
                <a:lnTo>
                  <a:pt x="1802724" y="1737943"/>
                </a:lnTo>
                <a:lnTo>
                  <a:pt x="1817967" y="1721430"/>
                </a:lnTo>
                <a:lnTo>
                  <a:pt x="1832574" y="1704282"/>
                </a:lnTo>
                <a:lnTo>
                  <a:pt x="1839112" y="1695768"/>
                </a:lnTo>
                <a:lnTo>
                  <a:pt x="1522095" y="1695768"/>
                </a:lnTo>
                <a:close/>
                <a:moveTo>
                  <a:pt x="1150620" y="1695768"/>
                </a:moveTo>
                <a:lnTo>
                  <a:pt x="1150620" y="2015808"/>
                </a:lnTo>
                <a:lnTo>
                  <a:pt x="1160780" y="2012950"/>
                </a:lnTo>
                <a:lnTo>
                  <a:pt x="1170940" y="2010093"/>
                </a:lnTo>
                <a:lnTo>
                  <a:pt x="1181100" y="2006600"/>
                </a:lnTo>
                <a:lnTo>
                  <a:pt x="1191260" y="2002155"/>
                </a:lnTo>
                <a:lnTo>
                  <a:pt x="1201103" y="1997393"/>
                </a:lnTo>
                <a:lnTo>
                  <a:pt x="1210945" y="1992313"/>
                </a:lnTo>
                <a:lnTo>
                  <a:pt x="1220787" y="1986598"/>
                </a:lnTo>
                <a:lnTo>
                  <a:pt x="1230313" y="1979930"/>
                </a:lnTo>
                <a:lnTo>
                  <a:pt x="1240155" y="1973580"/>
                </a:lnTo>
                <a:lnTo>
                  <a:pt x="1249680" y="1966278"/>
                </a:lnTo>
                <a:lnTo>
                  <a:pt x="1258887" y="1958340"/>
                </a:lnTo>
                <a:lnTo>
                  <a:pt x="1268095" y="1950085"/>
                </a:lnTo>
                <a:lnTo>
                  <a:pt x="1277303" y="1941195"/>
                </a:lnTo>
                <a:lnTo>
                  <a:pt x="1286510" y="1931988"/>
                </a:lnTo>
                <a:lnTo>
                  <a:pt x="1295400" y="1922463"/>
                </a:lnTo>
                <a:lnTo>
                  <a:pt x="1304607" y="1912303"/>
                </a:lnTo>
                <a:lnTo>
                  <a:pt x="1313180" y="1902143"/>
                </a:lnTo>
                <a:lnTo>
                  <a:pt x="1321753" y="1890713"/>
                </a:lnTo>
                <a:lnTo>
                  <a:pt x="1330325" y="1879283"/>
                </a:lnTo>
                <a:lnTo>
                  <a:pt x="1338897" y="1867853"/>
                </a:lnTo>
                <a:lnTo>
                  <a:pt x="1346835" y="1855470"/>
                </a:lnTo>
                <a:lnTo>
                  <a:pt x="1355090" y="1842770"/>
                </a:lnTo>
                <a:lnTo>
                  <a:pt x="1363027" y="1829753"/>
                </a:lnTo>
                <a:lnTo>
                  <a:pt x="1370647" y="1816418"/>
                </a:lnTo>
                <a:lnTo>
                  <a:pt x="1378267" y="1802448"/>
                </a:lnTo>
                <a:lnTo>
                  <a:pt x="1386205" y="1788160"/>
                </a:lnTo>
                <a:lnTo>
                  <a:pt x="1393507" y="1773555"/>
                </a:lnTo>
                <a:lnTo>
                  <a:pt x="1400810" y="1758633"/>
                </a:lnTo>
                <a:lnTo>
                  <a:pt x="1407477" y="1743710"/>
                </a:lnTo>
                <a:lnTo>
                  <a:pt x="1414463" y="1727835"/>
                </a:lnTo>
                <a:lnTo>
                  <a:pt x="1421447" y="1711643"/>
                </a:lnTo>
                <a:lnTo>
                  <a:pt x="1428115" y="1695768"/>
                </a:lnTo>
                <a:lnTo>
                  <a:pt x="1150620" y="1695768"/>
                </a:lnTo>
                <a:close/>
                <a:moveTo>
                  <a:pt x="791210" y="1695768"/>
                </a:moveTo>
                <a:lnTo>
                  <a:pt x="797560" y="1711643"/>
                </a:lnTo>
                <a:lnTo>
                  <a:pt x="804545" y="1727835"/>
                </a:lnTo>
                <a:lnTo>
                  <a:pt x="811213" y="1743710"/>
                </a:lnTo>
                <a:lnTo>
                  <a:pt x="818515" y="1758633"/>
                </a:lnTo>
                <a:lnTo>
                  <a:pt x="825817" y="1773555"/>
                </a:lnTo>
                <a:lnTo>
                  <a:pt x="833120" y="1788160"/>
                </a:lnTo>
                <a:lnTo>
                  <a:pt x="840740" y="1802448"/>
                </a:lnTo>
                <a:lnTo>
                  <a:pt x="848360" y="1816418"/>
                </a:lnTo>
                <a:lnTo>
                  <a:pt x="855980" y="1829753"/>
                </a:lnTo>
                <a:lnTo>
                  <a:pt x="864235" y="1842770"/>
                </a:lnTo>
                <a:lnTo>
                  <a:pt x="872173" y="1855470"/>
                </a:lnTo>
                <a:lnTo>
                  <a:pt x="880427" y="1867853"/>
                </a:lnTo>
                <a:lnTo>
                  <a:pt x="888683" y="1879283"/>
                </a:lnTo>
                <a:lnTo>
                  <a:pt x="897255" y="1890713"/>
                </a:lnTo>
                <a:lnTo>
                  <a:pt x="906145" y="1902143"/>
                </a:lnTo>
                <a:lnTo>
                  <a:pt x="914400" y="1912303"/>
                </a:lnTo>
                <a:lnTo>
                  <a:pt x="923290" y="1922463"/>
                </a:lnTo>
                <a:lnTo>
                  <a:pt x="932497" y="1931988"/>
                </a:lnTo>
                <a:lnTo>
                  <a:pt x="941387" y="1941195"/>
                </a:lnTo>
                <a:lnTo>
                  <a:pt x="950595" y="1950085"/>
                </a:lnTo>
                <a:lnTo>
                  <a:pt x="960120" y="1958340"/>
                </a:lnTo>
                <a:lnTo>
                  <a:pt x="969645" y="1966278"/>
                </a:lnTo>
                <a:lnTo>
                  <a:pt x="979170" y="1973580"/>
                </a:lnTo>
                <a:lnTo>
                  <a:pt x="988695" y="1979930"/>
                </a:lnTo>
                <a:lnTo>
                  <a:pt x="998220" y="1986598"/>
                </a:lnTo>
                <a:lnTo>
                  <a:pt x="1008380" y="1992313"/>
                </a:lnTo>
                <a:lnTo>
                  <a:pt x="1017905" y="1997393"/>
                </a:lnTo>
                <a:lnTo>
                  <a:pt x="1027747" y="2002155"/>
                </a:lnTo>
                <a:lnTo>
                  <a:pt x="1037907" y="2006600"/>
                </a:lnTo>
                <a:lnTo>
                  <a:pt x="1047750" y="2010093"/>
                </a:lnTo>
                <a:lnTo>
                  <a:pt x="1058227" y="2012950"/>
                </a:lnTo>
                <a:lnTo>
                  <a:pt x="1068705" y="2015808"/>
                </a:lnTo>
                <a:lnTo>
                  <a:pt x="1068705" y="1695768"/>
                </a:lnTo>
                <a:lnTo>
                  <a:pt x="791210" y="1695768"/>
                </a:lnTo>
                <a:close/>
                <a:moveTo>
                  <a:pt x="381497" y="1695768"/>
                </a:moveTo>
                <a:lnTo>
                  <a:pt x="388339" y="1704282"/>
                </a:lnTo>
                <a:lnTo>
                  <a:pt x="402946" y="1721430"/>
                </a:lnTo>
                <a:lnTo>
                  <a:pt x="417871" y="1737943"/>
                </a:lnTo>
                <a:lnTo>
                  <a:pt x="432796" y="1754456"/>
                </a:lnTo>
                <a:lnTo>
                  <a:pt x="448674" y="1770651"/>
                </a:lnTo>
                <a:lnTo>
                  <a:pt x="464869" y="1786529"/>
                </a:lnTo>
                <a:lnTo>
                  <a:pt x="481382" y="1801454"/>
                </a:lnTo>
                <a:lnTo>
                  <a:pt x="497895" y="1816379"/>
                </a:lnTo>
                <a:lnTo>
                  <a:pt x="515043" y="1830986"/>
                </a:lnTo>
                <a:lnTo>
                  <a:pt x="532826" y="1845276"/>
                </a:lnTo>
                <a:lnTo>
                  <a:pt x="550609" y="1858614"/>
                </a:lnTo>
                <a:lnTo>
                  <a:pt x="568709" y="1872268"/>
                </a:lnTo>
                <a:lnTo>
                  <a:pt x="587128" y="1884653"/>
                </a:lnTo>
                <a:lnTo>
                  <a:pt x="605863" y="1897038"/>
                </a:lnTo>
                <a:lnTo>
                  <a:pt x="625234" y="1909105"/>
                </a:lnTo>
                <a:lnTo>
                  <a:pt x="644605" y="1920537"/>
                </a:lnTo>
                <a:lnTo>
                  <a:pt x="664293" y="1931651"/>
                </a:lnTo>
                <a:lnTo>
                  <a:pt x="684299" y="1942448"/>
                </a:lnTo>
                <a:lnTo>
                  <a:pt x="704623" y="1952610"/>
                </a:lnTo>
                <a:lnTo>
                  <a:pt x="725264" y="1962136"/>
                </a:lnTo>
                <a:lnTo>
                  <a:pt x="746222" y="1971345"/>
                </a:lnTo>
                <a:lnTo>
                  <a:pt x="767181" y="1979602"/>
                </a:lnTo>
                <a:lnTo>
                  <a:pt x="788457" y="1987858"/>
                </a:lnTo>
                <a:lnTo>
                  <a:pt x="810368" y="1995479"/>
                </a:lnTo>
                <a:lnTo>
                  <a:pt x="832279" y="2002466"/>
                </a:lnTo>
                <a:lnTo>
                  <a:pt x="854190" y="2008817"/>
                </a:lnTo>
                <a:lnTo>
                  <a:pt x="876419" y="2015168"/>
                </a:lnTo>
                <a:lnTo>
                  <a:pt x="899283" y="2020566"/>
                </a:lnTo>
                <a:lnTo>
                  <a:pt x="900095" y="2020749"/>
                </a:lnTo>
                <a:lnTo>
                  <a:pt x="898525" y="2019300"/>
                </a:lnTo>
                <a:lnTo>
                  <a:pt x="889635" y="2011680"/>
                </a:lnTo>
                <a:lnTo>
                  <a:pt x="881063" y="2003425"/>
                </a:lnTo>
                <a:lnTo>
                  <a:pt x="872490" y="1994853"/>
                </a:lnTo>
                <a:lnTo>
                  <a:pt x="864235" y="1986280"/>
                </a:lnTo>
                <a:lnTo>
                  <a:pt x="855980" y="1977390"/>
                </a:lnTo>
                <a:lnTo>
                  <a:pt x="847725" y="1967865"/>
                </a:lnTo>
                <a:lnTo>
                  <a:pt x="839470" y="1958023"/>
                </a:lnTo>
                <a:lnTo>
                  <a:pt x="831850" y="1948498"/>
                </a:lnTo>
                <a:lnTo>
                  <a:pt x="823913" y="1938020"/>
                </a:lnTo>
                <a:lnTo>
                  <a:pt x="816293" y="1927860"/>
                </a:lnTo>
                <a:lnTo>
                  <a:pt x="808355" y="1917065"/>
                </a:lnTo>
                <a:lnTo>
                  <a:pt x="801053" y="1905953"/>
                </a:lnTo>
                <a:lnTo>
                  <a:pt x="793433" y="1894840"/>
                </a:lnTo>
                <a:lnTo>
                  <a:pt x="786130" y="1883093"/>
                </a:lnTo>
                <a:lnTo>
                  <a:pt x="779145" y="1871345"/>
                </a:lnTo>
                <a:lnTo>
                  <a:pt x="771843" y="1859280"/>
                </a:lnTo>
                <a:lnTo>
                  <a:pt x="758190" y="1834515"/>
                </a:lnTo>
                <a:lnTo>
                  <a:pt x="745173" y="1808480"/>
                </a:lnTo>
                <a:lnTo>
                  <a:pt x="731837" y="1781810"/>
                </a:lnTo>
                <a:lnTo>
                  <a:pt x="719773" y="1754188"/>
                </a:lnTo>
                <a:lnTo>
                  <a:pt x="708025" y="1725295"/>
                </a:lnTo>
                <a:lnTo>
                  <a:pt x="696913" y="1695768"/>
                </a:lnTo>
                <a:lnTo>
                  <a:pt x="381497" y="1695768"/>
                </a:lnTo>
                <a:close/>
                <a:moveTo>
                  <a:pt x="1615757" y="1150938"/>
                </a:moveTo>
                <a:lnTo>
                  <a:pt x="1615123" y="1182688"/>
                </a:lnTo>
                <a:lnTo>
                  <a:pt x="1613535" y="1213803"/>
                </a:lnTo>
                <a:lnTo>
                  <a:pt x="1611947" y="1244918"/>
                </a:lnTo>
                <a:lnTo>
                  <a:pt x="1609725" y="1275715"/>
                </a:lnTo>
                <a:lnTo>
                  <a:pt x="1607185" y="1305878"/>
                </a:lnTo>
                <a:lnTo>
                  <a:pt x="1603693" y="1336040"/>
                </a:lnTo>
                <a:lnTo>
                  <a:pt x="1600200" y="1365568"/>
                </a:lnTo>
                <a:lnTo>
                  <a:pt x="1596073" y="1394778"/>
                </a:lnTo>
                <a:lnTo>
                  <a:pt x="1591627" y="1423670"/>
                </a:lnTo>
                <a:lnTo>
                  <a:pt x="1586547" y="1451928"/>
                </a:lnTo>
                <a:lnTo>
                  <a:pt x="1581467" y="1479868"/>
                </a:lnTo>
                <a:lnTo>
                  <a:pt x="1576070" y="1507808"/>
                </a:lnTo>
                <a:lnTo>
                  <a:pt x="1569720" y="1534478"/>
                </a:lnTo>
                <a:lnTo>
                  <a:pt x="1563370" y="1561465"/>
                </a:lnTo>
                <a:lnTo>
                  <a:pt x="1556385" y="1587500"/>
                </a:lnTo>
                <a:lnTo>
                  <a:pt x="1549083" y="1613535"/>
                </a:lnTo>
                <a:lnTo>
                  <a:pt x="1898577" y="1613535"/>
                </a:lnTo>
                <a:lnTo>
                  <a:pt x="1898625" y="1613462"/>
                </a:lnTo>
                <a:lnTo>
                  <a:pt x="1910375" y="1594091"/>
                </a:lnTo>
                <a:lnTo>
                  <a:pt x="1922124" y="1574720"/>
                </a:lnTo>
                <a:lnTo>
                  <a:pt x="1933239" y="1555032"/>
                </a:lnTo>
                <a:lnTo>
                  <a:pt x="1943401" y="1535026"/>
                </a:lnTo>
                <a:lnTo>
                  <a:pt x="1953880" y="1514703"/>
                </a:lnTo>
                <a:lnTo>
                  <a:pt x="1963406" y="1493744"/>
                </a:lnTo>
                <a:lnTo>
                  <a:pt x="1972298" y="1473103"/>
                </a:lnTo>
                <a:lnTo>
                  <a:pt x="1981189" y="1452145"/>
                </a:lnTo>
                <a:lnTo>
                  <a:pt x="1989128" y="1430868"/>
                </a:lnTo>
                <a:lnTo>
                  <a:pt x="1997067" y="1408957"/>
                </a:lnTo>
                <a:lnTo>
                  <a:pt x="2003736" y="1387364"/>
                </a:lnTo>
                <a:lnTo>
                  <a:pt x="2010404" y="1365135"/>
                </a:lnTo>
                <a:lnTo>
                  <a:pt x="2016438" y="1342906"/>
                </a:lnTo>
                <a:lnTo>
                  <a:pt x="2021836" y="1320042"/>
                </a:lnTo>
                <a:lnTo>
                  <a:pt x="2026917" y="1297496"/>
                </a:lnTo>
                <a:lnTo>
                  <a:pt x="2031681" y="1274949"/>
                </a:lnTo>
                <a:lnTo>
                  <a:pt x="2035491" y="1251450"/>
                </a:lnTo>
                <a:lnTo>
                  <a:pt x="2038349" y="1228269"/>
                </a:lnTo>
                <a:lnTo>
                  <a:pt x="2041207" y="1204770"/>
                </a:lnTo>
                <a:lnTo>
                  <a:pt x="2043430" y="1180953"/>
                </a:lnTo>
                <a:lnTo>
                  <a:pt x="2044700" y="1157137"/>
                </a:lnTo>
                <a:lnTo>
                  <a:pt x="2044945" y="1150938"/>
                </a:lnTo>
                <a:lnTo>
                  <a:pt x="1615757" y="1150938"/>
                </a:lnTo>
                <a:close/>
                <a:moveTo>
                  <a:pt x="1150620" y="1150938"/>
                </a:moveTo>
                <a:lnTo>
                  <a:pt x="1150620" y="1613535"/>
                </a:lnTo>
                <a:lnTo>
                  <a:pt x="1456690" y="1613535"/>
                </a:lnTo>
                <a:lnTo>
                  <a:pt x="1464945" y="1588135"/>
                </a:lnTo>
                <a:lnTo>
                  <a:pt x="1472247" y="1561783"/>
                </a:lnTo>
                <a:lnTo>
                  <a:pt x="1479233" y="1535430"/>
                </a:lnTo>
                <a:lnTo>
                  <a:pt x="1485583" y="1508125"/>
                </a:lnTo>
                <a:lnTo>
                  <a:pt x="1491615" y="1480820"/>
                </a:lnTo>
                <a:lnTo>
                  <a:pt x="1497013" y="1452880"/>
                </a:lnTo>
                <a:lnTo>
                  <a:pt x="1502410" y="1423988"/>
                </a:lnTo>
                <a:lnTo>
                  <a:pt x="1507490" y="1395095"/>
                </a:lnTo>
                <a:lnTo>
                  <a:pt x="1511617" y="1365885"/>
                </a:lnTo>
                <a:lnTo>
                  <a:pt x="1515745" y="1336358"/>
                </a:lnTo>
                <a:lnTo>
                  <a:pt x="1518920" y="1305878"/>
                </a:lnTo>
                <a:lnTo>
                  <a:pt x="1522095" y="1275715"/>
                </a:lnTo>
                <a:lnTo>
                  <a:pt x="1524317" y="1244918"/>
                </a:lnTo>
                <a:lnTo>
                  <a:pt x="1526857" y="1213803"/>
                </a:lnTo>
                <a:lnTo>
                  <a:pt x="1527810" y="1182688"/>
                </a:lnTo>
                <a:lnTo>
                  <a:pt x="1529080" y="1150938"/>
                </a:lnTo>
                <a:lnTo>
                  <a:pt x="1150620" y="1150938"/>
                </a:lnTo>
                <a:close/>
                <a:moveTo>
                  <a:pt x="690245" y="1150938"/>
                </a:moveTo>
                <a:lnTo>
                  <a:pt x="691197" y="1182688"/>
                </a:lnTo>
                <a:lnTo>
                  <a:pt x="692467" y="1213803"/>
                </a:lnTo>
                <a:lnTo>
                  <a:pt x="694690" y="1244918"/>
                </a:lnTo>
                <a:lnTo>
                  <a:pt x="696913" y="1275715"/>
                </a:lnTo>
                <a:lnTo>
                  <a:pt x="700087" y="1305878"/>
                </a:lnTo>
                <a:lnTo>
                  <a:pt x="703580" y="1336358"/>
                </a:lnTo>
                <a:lnTo>
                  <a:pt x="707390" y="1365885"/>
                </a:lnTo>
                <a:lnTo>
                  <a:pt x="711517" y="1395095"/>
                </a:lnTo>
                <a:lnTo>
                  <a:pt x="716597" y="1423988"/>
                </a:lnTo>
                <a:lnTo>
                  <a:pt x="721677" y="1452880"/>
                </a:lnTo>
                <a:lnTo>
                  <a:pt x="727393" y="1480820"/>
                </a:lnTo>
                <a:lnTo>
                  <a:pt x="733425" y="1508125"/>
                </a:lnTo>
                <a:lnTo>
                  <a:pt x="740093" y="1535430"/>
                </a:lnTo>
                <a:lnTo>
                  <a:pt x="747077" y="1561783"/>
                </a:lnTo>
                <a:lnTo>
                  <a:pt x="754380" y="1588135"/>
                </a:lnTo>
                <a:lnTo>
                  <a:pt x="762000" y="1613535"/>
                </a:lnTo>
                <a:lnTo>
                  <a:pt x="1068705" y="1613535"/>
                </a:lnTo>
                <a:lnTo>
                  <a:pt x="1068705" y="1150938"/>
                </a:lnTo>
                <a:lnTo>
                  <a:pt x="690245" y="1150938"/>
                </a:lnTo>
                <a:close/>
                <a:moveTo>
                  <a:pt x="175650" y="1150938"/>
                </a:moveTo>
                <a:lnTo>
                  <a:pt x="175895" y="1157137"/>
                </a:lnTo>
                <a:lnTo>
                  <a:pt x="177165" y="1180953"/>
                </a:lnTo>
                <a:lnTo>
                  <a:pt x="179706" y="1204770"/>
                </a:lnTo>
                <a:lnTo>
                  <a:pt x="182246" y="1228269"/>
                </a:lnTo>
                <a:lnTo>
                  <a:pt x="185422" y="1251450"/>
                </a:lnTo>
                <a:lnTo>
                  <a:pt x="189232" y="1274949"/>
                </a:lnTo>
                <a:lnTo>
                  <a:pt x="193678" y="1297496"/>
                </a:lnTo>
                <a:lnTo>
                  <a:pt x="198759" y="1320042"/>
                </a:lnTo>
                <a:lnTo>
                  <a:pt x="204158" y="1342906"/>
                </a:lnTo>
                <a:lnTo>
                  <a:pt x="210191" y="1365135"/>
                </a:lnTo>
                <a:lnTo>
                  <a:pt x="216860" y="1387364"/>
                </a:lnTo>
                <a:lnTo>
                  <a:pt x="223846" y="1408957"/>
                </a:lnTo>
                <a:lnTo>
                  <a:pt x="231467" y="1430868"/>
                </a:lnTo>
                <a:lnTo>
                  <a:pt x="239406" y="1452145"/>
                </a:lnTo>
                <a:lnTo>
                  <a:pt x="248298" y="1473103"/>
                </a:lnTo>
                <a:lnTo>
                  <a:pt x="257189" y="1493744"/>
                </a:lnTo>
                <a:lnTo>
                  <a:pt x="266716" y="1514703"/>
                </a:lnTo>
                <a:lnTo>
                  <a:pt x="277195" y="1535026"/>
                </a:lnTo>
                <a:lnTo>
                  <a:pt x="287674" y="1555032"/>
                </a:lnTo>
                <a:lnTo>
                  <a:pt x="298789" y="1574720"/>
                </a:lnTo>
                <a:lnTo>
                  <a:pt x="310221" y="1594091"/>
                </a:lnTo>
                <a:lnTo>
                  <a:pt x="322288" y="1613462"/>
                </a:lnTo>
                <a:lnTo>
                  <a:pt x="322335" y="1613535"/>
                </a:lnTo>
                <a:lnTo>
                  <a:pt x="670243" y="1613535"/>
                </a:lnTo>
                <a:lnTo>
                  <a:pt x="662940" y="1587500"/>
                </a:lnTo>
                <a:lnTo>
                  <a:pt x="655955" y="1561465"/>
                </a:lnTo>
                <a:lnTo>
                  <a:pt x="649287" y="1534478"/>
                </a:lnTo>
                <a:lnTo>
                  <a:pt x="643255" y="1507808"/>
                </a:lnTo>
                <a:lnTo>
                  <a:pt x="637540" y="1479868"/>
                </a:lnTo>
                <a:lnTo>
                  <a:pt x="632460" y="1451928"/>
                </a:lnTo>
                <a:lnTo>
                  <a:pt x="627380" y="1423670"/>
                </a:lnTo>
                <a:lnTo>
                  <a:pt x="622935" y="1394778"/>
                </a:lnTo>
                <a:lnTo>
                  <a:pt x="619125" y="1365568"/>
                </a:lnTo>
                <a:lnTo>
                  <a:pt x="614997" y="1336040"/>
                </a:lnTo>
                <a:lnTo>
                  <a:pt x="612140" y="1305878"/>
                </a:lnTo>
                <a:lnTo>
                  <a:pt x="609283" y="1275715"/>
                </a:lnTo>
                <a:lnTo>
                  <a:pt x="607060" y="1244918"/>
                </a:lnTo>
                <a:lnTo>
                  <a:pt x="605155" y="1213803"/>
                </a:lnTo>
                <a:lnTo>
                  <a:pt x="603885" y="1182688"/>
                </a:lnTo>
                <a:lnTo>
                  <a:pt x="603250" y="1150938"/>
                </a:lnTo>
                <a:lnTo>
                  <a:pt x="175650" y="1150938"/>
                </a:lnTo>
                <a:close/>
                <a:moveTo>
                  <a:pt x="1549083" y="606108"/>
                </a:moveTo>
                <a:lnTo>
                  <a:pt x="1556385" y="631825"/>
                </a:lnTo>
                <a:lnTo>
                  <a:pt x="1563370" y="657860"/>
                </a:lnTo>
                <a:lnTo>
                  <a:pt x="1569720" y="684848"/>
                </a:lnTo>
                <a:lnTo>
                  <a:pt x="1576070" y="712153"/>
                </a:lnTo>
                <a:lnTo>
                  <a:pt x="1581467" y="739458"/>
                </a:lnTo>
                <a:lnTo>
                  <a:pt x="1586547" y="767398"/>
                </a:lnTo>
                <a:lnTo>
                  <a:pt x="1591627" y="795973"/>
                </a:lnTo>
                <a:lnTo>
                  <a:pt x="1596073" y="824865"/>
                </a:lnTo>
                <a:lnTo>
                  <a:pt x="1600200" y="854393"/>
                </a:lnTo>
                <a:lnTo>
                  <a:pt x="1603693" y="883920"/>
                </a:lnTo>
                <a:lnTo>
                  <a:pt x="1607185" y="914083"/>
                </a:lnTo>
                <a:lnTo>
                  <a:pt x="1609725" y="944245"/>
                </a:lnTo>
                <a:lnTo>
                  <a:pt x="1611947" y="974725"/>
                </a:lnTo>
                <a:lnTo>
                  <a:pt x="1613535" y="1005840"/>
                </a:lnTo>
                <a:lnTo>
                  <a:pt x="1615123" y="1036955"/>
                </a:lnTo>
                <a:lnTo>
                  <a:pt x="1615757" y="1068705"/>
                </a:lnTo>
                <a:lnTo>
                  <a:pt x="2045016" y="1068705"/>
                </a:lnTo>
                <a:lnTo>
                  <a:pt x="2044700" y="1060601"/>
                </a:lnTo>
                <a:lnTo>
                  <a:pt x="2043430" y="1036784"/>
                </a:lnTo>
                <a:lnTo>
                  <a:pt x="2041207" y="1013285"/>
                </a:lnTo>
                <a:lnTo>
                  <a:pt x="2038349" y="990104"/>
                </a:lnTo>
                <a:lnTo>
                  <a:pt x="2035491" y="966605"/>
                </a:lnTo>
                <a:lnTo>
                  <a:pt x="2031681" y="943423"/>
                </a:lnTo>
                <a:lnTo>
                  <a:pt x="2026917" y="920559"/>
                </a:lnTo>
                <a:lnTo>
                  <a:pt x="2021836" y="897695"/>
                </a:lnTo>
                <a:lnTo>
                  <a:pt x="2016438" y="875149"/>
                </a:lnTo>
                <a:lnTo>
                  <a:pt x="2010404" y="852920"/>
                </a:lnTo>
                <a:lnTo>
                  <a:pt x="2003736" y="831009"/>
                </a:lnTo>
                <a:lnTo>
                  <a:pt x="1997067" y="809098"/>
                </a:lnTo>
                <a:lnTo>
                  <a:pt x="1989128" y="787504"/>
                </a:lnTo>
                <a:lnTo>
                  <a:pt x="1981189" y="765910"/>
                </a:lnTo>
                <a:lnTo>
                  <a:pt x="1972298" y="744634"/>
                </a:lnTo>
                <a:lnTo>
                  <a:pt x="1963406" y="723993"/>
                </a:lnTo>
                <a:lnTo>
                  <a:pt x="1953880" y="703352"/>
                </a:lnTo>
                <a:lnTo>
                  <a:pt x="1943401" y="683029"/>
                </a:lnTo>
                <a:lnTo>
                  <a:pt x="1933239" y="663023"/>
                </a:lnTo>
                <a:lnTo>
                  <a:pt x="1922124" y="643335"/>
                </a:lnTo>
                <a:lnTo>
                  <a:pt x="1910375" y="623646"/>
                </a:lnTo>
                <a:lnTo>
                  <a:pt x="1899375" y="606108"/>
                </a:lnTo>
                <a:lnTo>
                  <a:pt x="1549083" y="606108"/>
                </a:lnTo>
                <a:close/>
                <a:moveTo>
                  <a:pt x="1150620" y="606108"/>
                </a:moveTo>
                <a:lnTo>
                  <a:pt x="1150620" y="1068705"/>
                </a:lnTo>
                <a:lnTo>
                  <a:pt x="1529080" y="1068705"/>
                </a:lnTo>
                <a:lnTo>
                  <a:pt x="1527810" y="1036955"/>
                </a:lnTo>
                <a:lnTo>
                  <a:pt x="1526857" y="1005840"/>
                </a:lnTo>
                <a:lnTo>
                  <a:pt x="1524317" y="974725"/>
                </a:lnTo>
                <a:lnTo>
                  <a:pt x="1522095" y="943928"/>
                </a:lnTo>
                <a:lnTo>
                  <a:pt x="1518920" y="913448"/>
                </a:lnTo>
                <a:lnTo>
                  <a:pt x="1515745" y="883603"/>
                </a:lnTo>
                <a:lnTo>
                  <a:pt x="1511617" y="853758"/>
                </a:lnTo>
                <a:lnTo>
                  <a:pt x="1507490" y="824548"/>
                </a:lnTo>
                <a:lnTo>
                  <a:pt x="1502410" y="795655"/>
                </a:lnTo>
                <a:lnTo>
                  <a:pt x="1497013" y="767080"/>
                </a:lnTo>
                <a:lnTo>
                  <a:pt x="1491615" y="739140"/>
                </a:lnTo>
                <a:lnTo>
                  <a:pt x="1485583" y="711518"/>
                </a:lnTo>
                <a:lnTo>
                  <a:pt x="1479233" y="684213"/>
                </a:lnTo>
                <a:lnTo>
                  <a:pt x="1472247" y="657543"/>
                </a:lnTo>
                <a:lnTo>
                  <a:pt x="1464945" y="631508"/>
                </a:lnTo>
                <a:lnTo>
                  <a:pt x="1456690" y="606108"/>
                </a:lnTo>
                <a:lnTo>
                  <a:pt x="1150620" y="606108"/>
                </a:lnTo>
                <a:close/>
                <a:moveTo>
                  <a:pt x="762000" y="606108"/>
                </a:moveTo>
                <a:lnTo>
                  <a:pt x="754380" y="631508"/>
                </a:lnTo>
                <a:lnTo>
                  <a:pt x="747077" y="657543"/>
                </a:lnTo>
                <a:lnTo>
                  <a:pt x="740093" y="684213"/>
                </a:lnTo>
                <a:lnTo>
                  <a:pt x="733425" y="711518"/>
                </a:lnTo>
                <a:lnTo>
                  <a:pt x="727393" y="739140"/>
                </a:lnTo>
                <a:lnTo>
                  <a:pt x="721677" y="767080"/>
                </a:lnTo>
                <a:lnTo>
                  <a:pt x="716597" y="795655"/>
                </a:lnTo>
                <a:lnTo>
                  <a:pt x="711517" y="824548"/>
                </a:lnTo>
                <a:lnTo>
                  <a:pt x="707390" y="853758"/>
                </a:lnTo>
                <a:lnTo>
                  <a:pt x="703580" y="883603"/>
                </a:lnTo>
                <a:lnTo>
                  <a:pt x="700087" y="913448"/>
                </a:lnTo>
                <a:lnTo>
                  <a:pt x="696913" y="943928"/>
                </a:lnTo>
                <a:lnTo>
                  <a:pt x="694690" y="974725"/>
                </a:lnTo>
                <a:lnTo>
                  <a:pt x="692467" y="1005840"/>
                </a:lnTo>
                <a:lnTo>
                  <a:pt x="691197" y="1036955"/>
                </a:lnTo>
                <a:lnTo>
                  <a:pt x="690245" y="1068705"/>
                </a:lnTo>
                <a:lnTo>
                  <a:pt x="1068705" y="1068705"/>
                </a:lnTo>
                <a:lnTo>
                  <a:pt x="1068705" y="606108"/>
                </a:lnTo>
                <a:lnTo>
                  <a:pt x="762000" y="606108"/>
                </a:lnTo>
                <a:close/>
                <a:moveTo>
                  <a:pt x="321517" y="606108"/>
                </a:moveTo>
                <a:lnTo>
                  <a:pt x="310221" y="623646"/>
                </a:lnTo>
                <a:lnTo>
                  <a:pt x="298789" y="643335"/>
                </a:lnTo>
                <a:lnTo>
                  <a:pt x="287674" y="663023"/>
                </a:lnTo>
                <a:lnTo>
                  <a:pt x="277195" y="683029"/>
                </a:lnTo>
                <a:lnTo>
                  <a:pt x="266716" y="703352"/>
                </a:lnTo>
                <a:lnTo>
                  <a:pt x="257189" y="723993"/>
                </a:lnTo>
                <a:lnTo>
                  <a:pt x="248298" y="744634"/>
                </a:lnTo>
                <a:lnTo>
                  <a:pt x="239406" y="765910"/>
                </a:lnTo>
                <a:lnTo>
                  <a:pt x="231467" y="787504"/>
                </a:lnTo>
                <a:lnTo>
                  <a:pt x="223846" y="809098"/>
                </a:lnTo>
                <a:lnTo>
                  <a:pt x="216860" y="831009"/>
                </a:lnTo>
                <a:lnTo>
                  <a:pt x="210191" y="852920"/>
                </a:lnTo>
                <a:lnTo>
                  <a:pt x="204158" y="875149"/>
                </a:lnTo>
                <a:lnTo>
                  <a:pt x="198759" y="897695"/>
                </a:lnTo>
                <a:lnTo>
                  <a:pt x="193678" y="920559"/>
                </a:lnTo>
                <a:lnTo>
                  <a:pt x="189232" y="943423"/>
                </a:lnTo>
                <a:lnTo>
                  <a:pt x="185422" y="966605"/>
                </a:lnTo>
                <a:lnTo>
                  <a:pt x="182246" y="990104"/>
                </a:lnTo>
                <a:lnTo>
                  <a:pt x="179706" y="1013285"/>
                </a:lnTo>
                <a:lnTo>
                  <a:pt x="177165" y="1036784"/>
                </a:lnTo>
                <a:lnTo>
                  <a:pt x="175895" y="1060601"/>
                </a:lnTo>
                <a:lnTo>
                  <a:pt x="175580" y="1068705"/>
                </a:lnTo>
                <a:lnTo>
                  <a:pt x="603250" y="1068705"/>
                </a:lnTo>
                <a:lnTo>
                  <a:pt x="603885" y="1036955"/>
                </a:lnTo>
                <a:lnTo>
                  <a:pt x="605155" y="1005840"/>
                </a:lnTo>
                <a:lnTo>
                  <a:pt x="607060" y="974725"/>
                </a:lnTo>
                <a:lnTo>
                  <a:pt x="609283" y="944245"/>
                </a:lnTo>
                <a:lnTo>
                  <a:pt x="612140" y="914083"/>
                </a:lnTo>
                <a:lnTo>
                  <a:pt x="614997" y="883920"/>
                </a:lnTo>
                <a:lnTo>
                  <a:pt x="619125" y="854393"/>
                </a:lnTo>
                <a:lnTo>
                  <a:pt x="622935" y="824865"/>
                </a:lnTo>
                <a:lnTo>
                  <a:pt x="627380" y="795973"/>
                </a:lnTo>
                <a:lnTo>
                  <a:pt x="632460" y="767398"/>
                </a:lnTo>
                <a:lnTo>
                  <a:pt x="637540" y="739458"/>
                </a:lnTo>
                <a:lnTo>
                  <a:pt x="643255" y="712153"/>
                </a:lnTo>
                <a:lnTo>
                  <a:pt x="649287" y="684848"/>
                </a:lnTo>
                <a:lnTo>
                  <a:pt x="655955" y="657860"/>
                </a:lnTo>
                <a:lnTo>
                  <a:pt x="662940" y="631825"/>
                </a:lnTo>
                <a:lnTo>
                  <a:pt x="670243" y="606108"/>
                </a:lnTo>
                <a:lnTo>
                  <a:pt x="321517" y="606108"/>
                </a:lnTo>
                <a:close/>
                <a:moveTo>
                  <a:pt x="1150620" y="203835"/>
                </a:moveTo>
                <a:lnTo>
                  <a:pt x="1150620" y="523875"/>
                </a:lnTo>
                <a:lnTo>
                  <a:pt x="1428115" y="523875"/>
                </a:lnTo>
                <a:lnTo>
                  <a:pt x="1421447" y="507683"/>
                </a:lnTo>
                <a:lnTo>
                  <a:pt x="1414463" y="491490"/>
                </a:lnTo>
                <a:lnTo>
                  <a:pt x="1407477" y="476250"/>
                </a:lnTo>
                <a:lnTo>
                  <a:pt x="1400810" y="460693"/>
                </a:lnTo>
                <a:lnTo>
                  <a:pt x="1393507" y="445770"/>
                </a:lnTo>
                <a:lnTo>
                  <a:pt x="1386205" y="431165"/>
                </a:lnTo>
                <a:lnTo>
                  <a:pt x="1378267" y="416878"/>
                </a:lnTo>
                <a:lnTo>
                  <a:pt x="1370647" y="403225"/>
                </a:lnTo>
                <a:lnTo>
                  <a:pt x="1363027" y="389890"/>
                </a:lnTo>
                <a:lnTo>
                  <a:pt x="1355090" y="376555"/>
                </a:lnTo>
                <a:lnTo>
                  <a:pt x="1346835" y="363855"/>
                </a:lnTo>
                <a:lnTo>
                  <a:pt x="1338897" y="352108"/>
                </a:lnTo>
                <a:lnTo>
                  <a:pt x="1330325" y="340043"/>
                </a:lnTo>
                <a:lnTo>
                  <a:pt x="1321753" y="328613"/>
                </a:lnTo>
                <a:lnTo>
                  <a:pt x="1313180" y="317818"/>
                </a:lnTo>
                <a:lnTo>
                  <a:pt x="1304607" y="307023"/>
                </a:lnTo>
                <a:lnTo>
                  <a:pt x="1295400" y="297180"/>
                </a:lnTo>
                <a:lnTo>
                  <a:pt x="1286510" y="287655"/>
                </a:lnTo>
                <a:lnTo>
                  <a:pt x="1277303" y="278448"/>
                </a:lnTo>
                <a:lnTo>
                  <a:pt x="1268095" y="269558"/>
                </a:lnTo>
                <a:lnTo>
                  <a:pt x="1258887" y="261303"/>
                </a:lnTo>
                <a:lnTo>
                  <a:pt x="1249680" y="253365"/>
                </a:lnTo>
                <a:lnTo>
                  <a:pt x="1240155" y="246063"/>
                </a:lnTo>
                <a:lnTo>
                  <a:pt x="1230313" y="239395"/>
                </a:lnTo>
                <a:lnTo>
                  <a:pt x="1220787" y="233045"/>
                </a:lnTo>
                <a:lnTo>
                  <a:pt x="1210945" y="227330"/>
                </a:lnTo>
                <a:lnTo>
                  <a:pt x="1201103" y="222250"/>
                </a:lnTo>
                <a:lnTo>
                  <a:pt x="1191260" y="217170"/>
                </a:lnTo>
                <a:lnTo>
                  <a:pt x="1181100" y="213043"/>
                </a:lnTo>
                <a:lnTo>
                  <a:pt x="1170940" y="209550"/>
                </a:lnTo>
                <a:lnTo>
                  <a:pt x="1160780" y="206375"/>
                </a:lnTo>
                <a:lnTo>
                  <a:pt x="1150620" y="203835"/>
                </a:lnTo>
                <a:close/>
                <a:moveTo>
                  <a:pt x="1068705" y="203835"/>
                </a:moveTo>
                <a:lnTo>
                  <a:pt x="1058227" y="206375"/>
                </a:lnTo>
                <a:lnTo>
                  <a:pt x="1047750" y="209550"/>
                </a:lnTo>
                <a:lnTo>
                  <a:pt x="1037907" y="213043"/>
                </a:lnTo>
                <a:lnTo>
                  <a:pt x="1027747" y="217170"/>
                </a:lnTo>
                <a:lnTo>
                  <a:pt x="1017905" y="222250"/>
                </a:lnTo>
                <a:lnTo>
                  <a:pt x="1008380" y="227330"/>
                </a:lnTo>
                <a:lnTo>
                  <a:pt x="998220" y="233045"/>
                </a:lnTo>
                <a:lnTo>
                  <a:pt x="988695" y="239395"/>
                </a:lnTo>
                <a:lnTo>
                  <a:pt x="979170" y="246063"/>
                </a:lnTo>
                <a:lnTo>
                  <a:pt x="969645" y="253365"/>
                </a:lnTo>
                <a:lnTo>
                  <a:pt x="960120" y="261303"/>
                </a:lnTo>
                <a:lnTo>
                  <a:pt x="950595" y="269558"/>
                </a:lnTo>
                <a:lnTo>
                  <a:pt x="941387" y="278448"/>
                </a:lnTo>
                <a:lnTo>
                  <a:pt x="932497" y="287655"/>
                </a:lnTo>
                <a:lnTo>
                  <a:pt x="923290" y="297180"/>
                </a:lnTo>
                <a:lnTo>
                  <a:pt x="914400" y="307023"/>
                </a:lnTo>
                <a:lnTo>
                  <a:pt x="906145" y="317818"/>
                </a:lnTo>
                <a:lnTo>
                  <a:pt x="897255" y="328613"/>
                </a:lnTo>
                <a:lnTo>
                  <a:pt x="888683" y="340043"/>
                </a:lnTo>
                <a:lnTo>
                  <a:pt x="880427" y="352108"/>
                </a:lnTo>
                <a:lnTo>
                  <a:pt x="872173" y="363855"/>
                </a:lnTo>
                <a:lnTo>
                  <a:pt x="864235" y="376555"/>
                </a:lnTo>
                <a:lnTo>
                  <a:pt x="855980" y="389890"/>
                </a:lnTo>
                <a:lnTo>
                  <a:pt x="848360" y="403225"/>
                </a:lnTo>
                <a:lnTo>
                  <a:pt x="840740" y="416878"/>
                </a:lnTo>
                <a:lnTo>
                  <a:pt x="833120" y="431165"/>
                </a:lnTo>
                <a:lnTo>
                  <a:pt x="825817" y="445770"/>
                </a:lnTo>
                <a:lnTo>
                  <a:pt x="818515" y="460693"/>
                </a:lnTo>
                <a:lnTo>
                  <a:pt x="811213" y="476250"/>
                </a:lnTo>
                <a:lnTo>
                  <a:pt x="804545" y="491490"/>
                </a:lnTo>
                <a:lnTo>
                  <a:pt x="797560" y="507683"/>
                </a:lnTo>
                <a:lnTo>
                  <a:pt x="791210" y="523875"/>
                </a:lnTo>
                <a:lnTo>
                  <a:pt x="1068705" y="523875"/>
                </a:lnTo>
                <a:lnTo>
                  <a:pt x="1068705" y="203835"/>
                </a:lnTo>
                <a:close/>
                <a:moveTo>
                  <a:pt x="902594" y="196743"/>
                </a:moveTo>
                <a:lnTo>
                  <a:pt x="899283" y="197489"/>
                </a:lnTo>
                <a:lnTo>
                  <a:pt x="876419" y="202887"/>
                </a:lnTo>
                <a:lnTo>
                  <a:pt x="854190" y="208921"/>
                </a:lnTo>
                <a:lnTo>
                  <a:pt x="832279" y="215589"/>
                </a:lnTo>
                <a:lnTo>
                  <a:pt x="810368" y="222258"/>
                </a:lnTo>
                <a:lnTo>
                  <a:pt x="788457" y="230197"/>
                </a:lnTo>
                <a:lnTo>
                  <a:pt x="767181" y="238136"/>
                </a:lnTo>
                <a:lnTo>
                  <a:pt x="746222" y="247027"/>
                </a:lnTo>
                <a:lnTo>
                  <a:pt x="725264" y="255919"/>
                </a:lnTo>
                <a:lnTo>
                  <a:pt x="704623" y="265445"/>
                </a:lnTo>
                <a:lnTo>
                  <a:pt x="684299" y="275925"/>
                </a:lnTo>
                <a:lnTo>
                  <a:pt x="664293" y="286086"/>
                </a:lnTo>
                <a:lnTo>
                  <a:pt x="644605" y="297201"/>
                </a:lnTo>
                <a:lnTo>
                  <a:pt x="625234" y="308950"/>
                </a:lnTo>
                <a:lnTo>
                  <a:pt x="605863" y="320700"/>
                </a:lnTo>
                <a:lnTo>
                  <a:pt x="587128" y="333084"/>
                </a:lnTo>
                <a:lnTo>
                  <a:pt x="568709" y="345786"/>
                </a:lnTo>
                <a:lnTo>
                  <a:pt x="550609" y="359124"/>
                </a:lnTo>
                <a:lnTo>
                  <a:pt x="532826" y="373096"/>
                </a:lnTo>
                <a:lnTo>
                  <a:pt x="515043" y="386751"/>
                </a:lnTo>
                <a:lnTo>
                  <a:pt x="497895" y="401358"/>
                </a:lnTo>
                <a:lnTo>
                  <a:pt x="481382" y="416601"/>
                </a:lnTo>
                <a:lnTo>
                  <a:pt x="464869" y="431844"/>
                </a:lnTo>
                <a:lnTo>
                  <a:pt x="448674" y="447404"/>
                </a:lnTo>
                <a:lnTo>
                  <a:pt x="432796" y="463281"/>
                </a:lnTo>
                <a:lnTo>
                  <a:pt x="417871" y="479794"/>
                </a:lnTo>
                <a:lnTo>
                  <a:pt x="402946" y="496942"/>
                </a:lnTo>
                <a:lnTo>
                  <a:pt x="388339" y="513773"/>
                </a:lnTo>
                <a:lnTo>
                  <a:pt x="380221" y="523875"/>
                </a:lnTo>
                <a:lnTo>
                  <a:pt x="696913" y="523875"/>
                </a:lnTo>
                <a:lnTo>
                  <a:pt x="708025" y="494348"/>
                </a:lnTo>
                <a:lnTo>
                  <a:pt x="719773" y="465455"/>
                </a:lnTo>
                <a:lnTo>
                  <a:pt x="731837" y="437833"/>
                </a:lnTo>
                <a:lnTo>
                  <a:pt x="745173" y="410845"/>
                </a:lnTo>
                <a:lnTo>
                  <a:pt x="758190" y="385128"/>
                </a:lnTo>
                <a:lnTo>
                  <a:pt x="771843" y="360045"/>
                </a:lnTo>
                <a:lnTo>
                  <a:pt x="779145" y="348298"/>
                </a:lnTo>
                <a:lnTo>
                  <a:pt x="786130" y="336233"/>
                </a:lnTo>
                <a:lnTo>
                  <a:pt x="793433" y="324803"/>
                </a:lnTo>
                <a:lnTo>
                  <a:pt x="801053" y="313690"/>
                </a:lnTo>
                <a:lnTo>
                  <a:pt x="808355" y="302578"/>
                </a:lnTo>
                <a:lnTo>
                  <a:pt x="816293" y="291783"/>
                </a:lnTo>
                <a:lnTo>
                  <a:pt x="823913" y="281305"/>
                </a:lnTo>
                <a:lnTo>
                  <a:pt x="831850" y="271145"/>
                </a:lnTo>
                <a:lnTo>
                  <a:pt x="839470" y="261303"/>
                </a:lnTo>
                <a:lnTo>
                  <a:pt x="847725" y="251778"/>
                </a:lnTo>
                <a:lnTo>
                  <a:pt x="855980" y="242570"/>
                </a:lnTo>
                <a:lnTo>
                  <a:pt x="864235" y="233363"/>
                </a:lnTo>
                <a:lnTo>
                  <a:pt x="872490" y="224473"/>
                </a:lnTo>
                <a:lnTo>
                  <a:pt x="881063" y="216535"/>
                </a:lnTo>
                <a:lnTo>
                  <a:pt x="889635" y="207963"/>
                </a:lnTo>
                <a:lnTo>
                  <a:pt x="898525" y="200343"/>
                </a:lnTo>
                <a:lnTo>
                  <a:pt x="902594" y="196743"/>
                </a:lnTo>
                <a:close/>
                <a:moveTo>
                  <a:pt x="1315730" y="196178"/>
                </a:moveTo>
                <a:lnTo>
                  <a:pt x="1320800" y="200343"/>
                </a:lnTo>
                <a:lnTo>
                  <a:pt x="1329690" y="207963"/>
                </a:lnTo>
                <a:lnTo>
                  <a:pt x="1337945" y="216535"/>
                </a:lnTo>
                <a:lnTo>
                  <a:pt x="1346517" y="224473"/>
                </a:lnTo>
                <a:lnTo>
                  <a:pt x="1355090" y="233363"/>
                </a:lnTo>
                <a:lnTo>
                  <a:pt x="1363027" y="242570"/>
                </a:lnTo>
                <a:lnTo>
                  <a:pt x="1371600" y="251778"/>
                </a:lnTo>
                <a:lnTo>
                  <a:pt x="1379537" y="261303"/>
                </a:lnTo>
                <a:lnTo>
                  <a:pt x="1387157" y="271145"/>
                </a:lnTo>
                <a:lnTo>
                  <a:pt x="1395413" y="281305"/>
                </a:lnTo>
                <a:lnTo>
                  <a:pt x="1403033" y="291783"/>
                </a:lnTo>
                <a:lnTo>
                  <a:pt x="1410653" y="302578"/>
                </a:lnTo>
                <a:lnTo>
                  <a:pt x="1417955" y="313690"/>
                </a:lnTo>
                <a:lnTo>
                  <a:pt x="1425575" y="324803"/>
                </a:lnTo>
                <a:lnTo>
                  <a:pt x="1432877" y="336233"/>
                </a:lnTo>
                <a:lnTo>
                  <a:pt x="1439863" y="348298"/>
                </a:lnTo>
                <a:lnTo>
                  <a:pt x="1447165" y="360045"/>
                </a:lnTo>
                <a:lnTo>
                  <a:pt x="1461135" y="385128"/>
                </a:lnTo>
                <a:lnTo>
                  <a:pt x="1474153" y="410845"/>
                </a:lnTo>
                <a:lnTo>
                  <a:pt x="1487170" y="437833"/>
                </a:lnTo>
                <a:lnTo>
                  <a:pt x="1499553" y="465455"/>
                </a:lnTo>
                <a:lnTo>
                  <a:pt x="1510983" y="494348"/>
                </a:lnTo>
                <a:lnTo>
                  <a:pt x="1522095" y="523875"/>
                </a:lnTo>
                <a:lnTo>
                  <a:pt x="1840331" y="523875"/>
                </a:lnTo>
                <a:lnTo>
                  <a:pt x="1832574" y="513773"/>
                </a:lnTo>
                <a:lnTo>
                  <a:pt x="1817967" y="496942"/>
                </a:lnTo>
                <a:lnTo>
                  <a:pt x="1802724" y="479794"/>
                </a:lnTo>
                <a:lnTo>
                  <a:pt x="1787481" y="463281"/>
                </a:lnTo>
                <a:lnTo>
                  <a:pt x="1771921" y="447404"/>
                </a:lnTo>
                <a:lnTo>
                  <a:pt x="1756044" y="431844"/>
                </a:lnTo>
                <a:lnTo>
                  <a:pt x="1739531" y="416601"/>
                </a:lnTo>
                <a:lnTo>
                  <a:pt x="1722383" y="401358"/>
                </a:lnTo>
                <a:lnTo>
                  <a:pt x="1705553" y="386751"/>
                </a:lnTo>
                <a:lnTo>
                  <a:pt x="1687770" y="373096"/>
                </a:lnTo>
                <a:lnTo>
                  <a:pt x="1670304" y="359124"/>
                </a:lnTo>
                <a:lnTo>
                  <a:pt x="1652203" y="345786"/>
                </a:lnTo>
                <a:lnTo>
                  <a:pt x="1633468" y="333084"/>
                </a:lnTo>
                <a:lnTo>
                  <a:pt x="1614415" y="320700"/>
                </a:lnTo>
                <a:lnTo>
                  <a:pt x="1595679" y="308950"/>
                </a:lnTo>
                <a:lnTo>
                  <a:pt x="1575991" y="297201"/>
                </a:lnTo>
                <a:lnTo>
                  <a:pt x="1556302" y="286086"/>
                </a:lnTo>
                <a:lnTo>
                  <a:pt x="1536296" y="275925"/>
                </a:lnTo>
                <a:lnTo>
                  <a:pt x="1515973" y="265445"/>
                </a:lnTo>
                <a:lnTo>
                  <a:pt x="1495332" y="255919"/>
                </a:lnTo>
                <a:lnTo>
                  <a:pt x="1474691" y="247027"/>
                </a:lnTo>
                <a:lnTo>
                  <a:pt x="1453415" y="238136"/>
                </a:lnTo>
                <a:lnTo>
                  <a:pt x="1431821" y="230197"/>
                </a:lnTo>
                <a:lnTo>
                  <a:pt x="1410227" y="222258"/>
                </a:lnTo>
                <a:lnTo>
                  <a:pt x="1388316" y="215589"/>
                </a:lnTo>
                <a:lnTo>
                  <a:pt x="1366405" y="208921"/>
                </a:lnTo>
                <a:lnTo>
                  <a:pt x="1344176" y="202887"/>
                </a:lnTo>
                <a:lnTo>
                  <a:pt x="1321630" y="197489"/>
                </a:lnTo>
                <a:lnTo>
                  <a:pt x="1315730" y="196178"/>
                </a:lnTo>
                <a:close/>
                <a:moveTo>
                  <a:pt x="1109345" y="0"/>
                </a:moveTo>
                <a:lnTo>
                  <a:pt x="1138237" y="318"/>
                </a:lnTo>
                <a:lnTo>
                  <a:pt x="1166495" y="1588"/>
                </a:lnTo>
                <a:lnTo>
                  <a:pt x="1195070" y="3493"/>
                </a:lnTo>
                <a:lnTo>
                  <a:pt x="1223010" y="5715"/>
                </a:lnTo>
                <a:lnTo>
                  <a:pt x="1250950" y="9208"/>
                </a:lnTo>
                <a:lnTo>
                  <a:pt x="1278573" y="13018"/>
                </a:lnTo>
                <a:lnTo>
                  <a:pt x="1306195" y="17780"/>
                </a:lnTo>
                <a:lnTo>
                  <a:pt x="1333183" y="22860"/>
                </a:lnTo>
                <a:lnTo>
                  <a:pt x="1360487" y="28575"/>
                </a:lnTo>
                <a:lnTo>
                  <a:pt x="1386840" y="34925"/>
                </a:lnTo>
                <a:lnTo>
                  <a:pt x="1413510" y="42228"/>
                </a:lnTo>
                <a:lnTo>
                  <a:pt x="1439545" y="50165"/>
                </a:lnTo>
                <a:lnTo>
                  <a:pt x="1465580" y="58420"/>
                </a:lnTo>
                <a:lnTo>
                  <a:pt x="1490980" y="67628"/>
                </a:lnTo>
                <a:lnTo>
                  <a:pt x="1516380" y="77153"/>
                </a:lnTo>
                <a:lnTo>
                  <a:pt x="1541463" y="87313"/>
                </a:lnTo>
                <a:lnTo>
                  <a:pt x="1566227" y="98108"/>
                </a:lnTo>
                <a:lnTo>
                  <a:pt x="1590675" y="109538"/>
                </a:lnTo>
                <a:lnTo>
                  <a:pt x="1614805" y="121603"/>
                </a:lnTo>
                <a:lnTo>
                  <a:pt x="1638617" y="134303"/>
                </a:lnTo>
                <a:lnTo>
                  <a:pt x="1662113" y="147320"/>
                </a:lnTo>
                <a:lnTo>
                  <a:pt x="1684973" y="160655"/>
                </a:lnTo>
                <a:lnTo>
                  <a:pt x="1707833" y="174943"/>
                </a:lnTo>
                <a:lnTo>
                  <a:pt x="1730057" y="189865"/>
                </a:lnTo>
                <a:lnTo>
                  <a:pt x="1751965" y="204788"/>
                </a:lnTo>
                <a:lnTo>
                  <a:pt x="1773555" y="220663"/>
                </a:lnTo>
                <a:lnTo>
                  <a:pt x="1794510" y="236855"/>
                </a:lnTo>
                <a:lnTo>
                  <a:pt x="1815465" y="253683"/>
                </a:lnTo>
                <a:lnTo>
                  <a:pt x="1835785" y="270510"/>
                </a:lnTo>
                <a:lnTo>
                  <a:pt x="1855787" y="288290"/>
                </a:lnTo>
                <a:lnTo>
                  <a:pt x="1875473" y="306705"/>
                </a:lnTo>
                <a:lnTo>
                  <a:pt x="1894205" y="325120"/>
                </a:lnTo>
                <a:lnTo>
                  <a:pt x="1912937" y="344488"/>
                </a:lnTo>
                <a:lnTo>
                  <a:pt x="1931035" y="363538"/>
                </a:lnTo>
                <a:lnTo>
                  <a:pt x="1948815" y="383540"/>
                </a:lnTo>
                <a:lnTo>
                  <a:pt x="1965643" y="403860"/>
                </a:lnTo>
                <a:lnTo>
                  <a:pt x="1982470" y="424815"/>
                </a:lnTo>
                <a:lnTo>
                  <a:pt x="1998663" y="445770"/>
                </a:lnTo>
                <a:lnTo>
                  <a:pt x="2014537" y="467360"/>
                </a:lnTo>
                <a:lnTo>
                  <a:pt x="2029777" y="489268"/>
                </a:lnTo>
                <a:lnTo>
                  <a:pt x="2044383" y="511493"/>
                </a:lnTo>
                <a:lnTo>
                  <a:pt x="2058670" y="534353"/>
                </a:lnTo>
                <a:lnTo>
                  <a:pt x="2072005" y="557213"/>
                </a:lnTo>
                <a:lnTo>
                  <a:pt x="2085023" y="580708"/>
                </a:lnTo>
                <a:lnTo>
                  <a:pt x="2097723" y="604520"/>
                </a:lnTo>
                <a:lnTo>
                  <a:pt x="2109787" y="628650"/>
                </a:lnTo>
                <a:lnTo>
                  <a:pt x="2121217" y="653098"/>
                </a:lnTo>
                <a:lnTo>
                  <a:pt x="2132013" y="677863"/>
                </a:lnTo>
                <a:lnTo>
                  <a:pt x="2142173" y="702945"/>
                </a:lnTo>
                <a:lnTo>
                  <a:pt x="2152015" y="728345"/>
                </a:lnTo>
                <a:lnTo>
                  <a:pt x="2160905" y="754063"/>
                </a:lnTo>
                <a:lnTo>
                  <a:pt x="2169160" y="779780"/>
                </a:lnTo>
                <a:lnTo>
                  <a:pt x="2177097" y="805815"/>
                </a:lnTo>
                <a:lnTo>
                  <a:pt x="2184400" y="832485"/>
                </a:lnTo>
                <a:lnTo>
                  <a:pt x="2190750" y="859473"/>
                </a:lnTo>
                <a:lnTo>
                  <a:pt x="2196465" y="886143"/>
                </a:lnTo>
                <a:lnTo>
                  <a:pt x="2201863" y="913448"/>
                </a:lnTo>
                <a:lnTo>
                  <a:pt x="2206307" y="940753"/>
                </a:lnTo>
                <a:lnTo>
                  <a:pt x="2210435" y="968375"/>
                </a:lnTo>
                <a:lnTo>
                  <a:pt x="2213610" y="996315"/>
                </a:lnTo>
                <a:lnTo>
                  <a:pt x="2215833" y="1024255"/>
                </a:lnTo>
                <a:lnTo>
                  <a:pt x="2217737" y="1052830"/>
                </a:lnTo>
                <a:lnTo>
                  <a:pt x="2219007" y="1081088"/>
                </a:lnTo>
                <a:lnTo>
                  <a:pt x="2219325" y="1109980"/>
                </a:lnTo>
                <a:lnTo>
                  <a:pt x="2219007" y="1138238"/>
                </a:lnTo>
                <a:lnTo>
                  <a:pt x="2217737" y="1166813"/>
                </a:lnTo>
                <a:lnTo>
                  <a:pt x="2215833" y="1195388"/>
                </a:lnTo>
                <a:lnTo>
                  <a:pt x="2213610" y="1223328"/>
                </a:lnTo>
                <a:lnTo>
                  <a:pt x="2210435" y="1250950"/>
                </a:lnTo>
                <a:lnTo>
                  <a:pt x="2206307" y="1278573"/>
                </a:lnTo>
                <a:lnTo>
                  <a:pt x="2201863" y="1306195"/>
                </a:lnTo>
                <a:lnTo>
                  <a:pt x="2196465" y="1333500"/>
                </a:lnTo>
                <a:lnTo>
                  <a:pt x="2190750" y="1360488"/>
                </a:lnTo>
                <a:lnTo>
                  <a:pt x="2184400" y="1387158"/>
                </a:lnTo>
                <a:lnTo>
                  <a:pt x="2177097" y="1413510"/>
                </a:lnTo>
                <a:lnTo>
                  <a:pt x="2169160" y="1439545"/>
                </a:lnTo>
                <a:lnTo>
                  <a:pt x="2160905" y="1465898"/>
                </a:lnTo>
                <a:lnTo>
                  <a:pt x="2152015" y="1491298"/>
                </a:lnTo>
                <a:lnTo>
                  <a:pt x="2142173" y="1516380"/>
                </a:lnTo>
                <a:lnTo>
                  <a:pt x="2132013" y="1541463"/>
                </a:lnTo>
                <a:lnTo>
                  <a:pt x="2121217" y="1566545"/>
                </a:lnTo>
                <a:lnTo>
                  <a:pt x="2109787" y="1590675"/>
                </a:lnTo>
                <a:lnTo>
                  <a:pt x="2097723" y="1614805"/>
                </a:lnTo>
                <a:lnTo>
                  <a:pt x="2085023" y="1638618"/>
                </a:lnTo>
                <a:lnTo>
                  <a:pt x="2072005" y="1662113"/>
                </a:lnTo>
                <a:lnTo>
                  <a:pt x="2058670" y="1685290"/>
                </a:lnTo>
                <a:lnTo>
                  <a:pt x="2044383" y="1707833"/>
                </a:lnTo>
                <a:lnTo>
                  <a:pt x="2029777" y="1730058"/>
                </a:lnTo>
                <a:lnTo>
                  <a:pt x="2014537" y="1751965"/>
                </a:lnTo>
                <a:lnTo>
                  <a:pt x="1998663" y="1773555"/>
                </a:lnTo>
                <a:lnTo>
                  <a:pt x="1982470" y="1794828"/>
                </a:lnTo>
                <a:lnTo>
                  <a:pt x="1965643" y="1815465"/>
                </a:lnTo>
                <a:lnTo>
                  <a:pt x="1948815" y="1835785"/>
                </a:lnTo>
                <a:lnTo>
                  <a:pt x="1931035" y="1855788"/>
                </a:lnTo>
                <a:lnTo>
                  <a:pt x="1912937" y="1875473"/>
                </a:lnTo>
                <a:lnTo>
                  <a:pt x="1894205" y="1894205"/>
                </a:lnTo>
                <a:lnTo>
                  <a:pt x="1875473" y="1913255"/>
                </a:lnTo>
                <a:lnTo>
                  <a:pt x="1855787" y="1931353"/>
                </a:lnTo>
                <a:lnTo>
                  <a:pt x="1835785" y="1948815"/>
                </a:lnTo>
                <a:lnTo>
                  <a:pt x="1815465" y="1966278"/>
                </a:lnTo>
                <a:lnTo>
                  <a:pt x="1794510" y="1982788"/>
                </a:lnTo>
                <a:lnTo>
                  <a:pt x="1773555" y="1998980"/>
                </a:lnTo>
                <a:lnTo>
                  <a:pt x="1751965" y="2014538"/>
                </a:lnTo>
                <a:lnTo>
                  <a:pt x="1730057" y="2030095"/>
                </a:lnTo>
                <a:lnTo>
                  <a:pt x="1707833" y="2044700"/>
                </a:lnTo>
                <a:lnTo>
                  <a:pt x="1684973" y="2058670"/>
                </a:lnTo>
                <a:lnTo>
                  <a:pt x="1662113" y="2072323"/>
                </a:lnTo>
                <a:lnTo>
                  <a:pt x="1638617" y="2085340"/>
                </a:lnTo>
                <a:lnTo>
                  <a:pt x="1614805" y="2098040"/>
                </a:lnTo>
                <a:lnTo>
                  <a:pt x="1590675" y="2109788"/>
                </a:lnTo>
                <a:lnTo>
                  <a:pt x="1566227" y="2121535"/>
                </a:lnTo>
                <a:lnTo>
                  <a:pt x="1541463" y="2132330"/>
                </a:lnTo>
                <a:lnTo>
                  <a:pt x="1516380" y="2142490"/>
                </a:lnTo>
                <a:lnTo>
                  <a:pt x="1490980" y="2152333"/>
                </a:lnTo>
                <a:lnTo>
                  <a:pt x="1465580" y="2160905"/>
                </a:lnTo>
                <a:lnTo>
                  <a:pt x="1439545" y="2169478"/>
                </a:lnTo>
                <a:lnTo>
                  <a:pt x="1413510" y="2177098"/>
                </a:lnTo>
                <a:lnTo>
                  <a:pt x="1386840" y="2184400"/>
                </a:lnTo>
                <a:lnTo>
                  <a:pt x="1360487" y="2191068"/>
                </a:lnTo>
                <a:lnTo>
                  <a:pt x="1333183" y="2196783"/>
                </a:lnTo>
                <a:lnTo>
                  <a:pt x="1306195" y="2202180"/>
                </a:lnTo>
                <a:lnTo>
                  <a:pt x="1278573" y="2206625"/>
                </a:lnTo>
                <a:lnTo>
                  <a:pt x="1250950" y="2210753"/>
                </a:lnTo>
                <a:lnTo>
                  <a:pt x="1223010" y="2213610"/>
                </a:lnTo>
                <a:lnTo>
                  <a:pt x="1195070" y="2215833"/>
                </a:lnTo>
                <a:lnTo>
                  <a:pt x="1166495" y="2218055"/>
                </a:lnTo>
                <a:lnTo>
                  <a:pt x="1138237" y="2219008"/>
                </a:lnTo>
                <a:lnTo>
                  <a:pt x="1109345" y="2219325"/>
                </a:lnTo>
                <a:lnTo>
                  <a:pt x="1081087" y="2219008"/>
                </a:lnTo>
                <a:lnTo>
                  <a:pt x="1052513" y="2218055"/>
                </a:lnTo>
                <a:lnTo>
                  <a:pt x="1023937" y="2215833"/>
                </a:lnTo>
                <a:lnTo>
                  <a:pt x="995997" y="2213610"/>
                </a:lnTo>
                <a:lnTo>
                  <a:pt x="968375" y="2210753"/>
                </a:lnTo>
                <a:lnTo>
                  <a:pt x="940753" y="2206625"/>
                </a:lnTo>
                <a:lnTo>
                  <a:pt x="913130" y="2202180"/>
                </a:lnTo>
                <a:lnTo>
                  <a:pt x="886143" y="2196783"/>
                </a:lnTo>
                <a:lnTo>
                  <a:pt x="858837" y="2191068"/>
                </a:lnTo>
                <a:lnTo>
                  <a:pt x="832167" y="2184400"/>
                </a:lnTo>
                <a:lnTo>
                  <a:pt x="805815" y="2177098"/>
                </a:lnTo>
                <a:lnTo>
                  <a:pt x="779780" y="2169478"/>
                </a:lnTo>
                <a:lnTo>
                  <a:pt x="753427" y="2160905"/>
                </a:lnTo>
                <a:lnTo>
                  <a:pt x="728027" y="2152333"/>
                </a:lnTo>
                <a:lnTo>
                  <a:pt x="702627" y="2142490"/>
                </a:lnTo>
                <a:lnTo>
                  <a:pt x="677863" y="2132330"/>
                </a:lnTo>
                <a:lnTo>
                  <a:pt x="652780" y="2121535"/>
                </a:lnTo>
                <a:lnTo>
                  <a:pt x="628650" y="2109788"/>
                </a:lnTo>
                <a:lnTo>
                  <a:pt x="604520" y="2098040"/>
                </a:lnTo>
                <a:lnTo>
                  <a:pt x="580707" y="2085340"/>
                </a:lnTo>
                <a:lnTo>
                  <a:pt x="557213" y="2072323"/>
                </a:lnTo>
                <a:lnTo>
                  <a:pt x="534035" y="2058670"/>
                </a:lnTo>
                <a:lnTo>
                  <a:pt x="511493" y="2044700"/>
                </a:lnTo>
                <a:lnTo>
                  <a:pt x="488950" y="2030095"/>
                </a:lnTo>
                <a:lnTo>
                  <a:pt x="467043" y="2014538"/>
                </a:lnTo>
                <a:lnTo>
                  <a:pt x="445770" y="1998980"/>
                </a:lnTo>
                <a:lnTo>
                  <a:pt x="424497" y="1982788"/>
                </a:lnTo>
                <a:lnTo>
                  <a:pt x="403860" y="1966278"/>
                </a:lnTo>
                <a:lnTo>
                  <a:pt x="383540" y="1948815"/>
                </a:lnTo>
                <a:lnTo>
                  <a:pt x="363537" y="1931353"/>
                </a:lnTo>
                <a:lnTo>
                  <a:pt x="344170" y="1913255"/>
                </a:lnTo>
                <a:lnTo>
                  <a:pt x="325120" y="1894205"/>
                </a:lnTo>
                <a:lnTo>
                  <a:pt x="306387" y="1875473"/>
                </a:lnTo>
                <a:lnTo>
                  <a:pt x="287973" y="1855788"/>
                </a:lnTo>
                <a:lnTo>
                  <a:pt x="270510" y="1835785"/>
                </a:lnTo>
                <a:lnTo>
                  <a:pt x="253365" y="1815465"/>
                </a:lnTo>
                <a:lnTo>
                  <a:pt x="236537" y="1794828"/>
                </a:lnTo>
                <a:lnTo>
                  <a:pt x="220345" y="1773555"/>
                </a:lnTo>
                <a:lnTo>
                  <a:pt x="204787" y="1751965"/>
                </a:lnTo>
                <a:lnTo>
                  <a:pt x="189230" y="1730058"/>
                </a:lnTo>
                <a:lnTo>
                  <a:pt x="174625" y="1707833"/>
                </a:lnTo>
                <a:lnTo>
                  <a:pt x="160655" y="1685290"/>
                </a:lnTo>
                <a:lnTo>
                  <a:pt x="147003" y="1662113"/>
                </a:lnTo>
                <a:lnTo>
                  <a:pt x="133985" y="1638618"/>
                </a:lnTo>
                <a:lnTo>
                  <a:pt x="121285" y="1614805"/>
                </a:lnTo>
                <a:lnTo>
                  <a:pt x="109537" y="1590675"/>
                </a:lnTo>
                <a:lnTo>
                  <a:pt x="97790" y="1566545"/>
                </a:lnTo>
                <a:lnTo>
                  <a:pt x="86995" y="1541463"/>
                </a:lnTo>
                <a:lnTo>
                  <a:pt x="77153" y="1516380"/>
                </a:lnTo>
                <a:lnTo>
                  <a:pt x="67627" y="1491298"/>
                </a:lnTo>
                <a:lnTo>
                  <a:pt x="58420" y="1465898"/>
                </a:lnTo>
                <a:lnTo>
                  <a:pt x="49847" y="1439545"/>
                </a:lnTo>
                <a:lnTo>
                  <a:pt x="42227" y="1413510"/>
                </a:lnTo>
                <a:lnTo>
                  <a:pt x="34925" y="1387158"/>
                </a:lnTo>
                <a:lnTo>
                  <a:pt x="28257" y="1360488"/>
                </a:lnTo>
                <a:lnTo>
                  <a:pt x="22543" y="1333500"/>
                </a:lnTo>
                <a:lnTo>
                  <a:pt x="17145" y="1306195"/>
                </a:lnTo>
                <a:lnTo>
                  <a:pt x="13017" y="1278573"/>
                </a:lnTo>
                <a:lnTo>
                  <a:pt x="9207" y="1250950"/>
                </a:lnTo>
                <a:lnTo>
                  <a:pt x="5715" y="1223328"/>
                </a:lnTo>
                <a:lnTo>
                  <a:pt x="3175" y="1195388"/>
                </a:lnTo>
                <a:lnTo>
                  <a:pt x="1270" y="1166813"/>
                </a:lnTo>
                <a:lnTo>
                  <a:pt x="317" y="1138238"/>
                </a:lnTo>
                <a:lnTo>
                  <a:pt x="0" y="1109980"/>
                </a:lnTo>
                <a:lnTo>
                  <a:pt x="317" y="1081088"/>
                </a:lnTo>
                <a:lnTo>
                  <a:pt x="1270" y="1052830"/>
                </a:lnTo>
                <a:lnTo>
                  <a:pt x="3175" y="1024255"/>
                </a:lnTo>
                <a:lnTo>
                  <a:pt x="5715" y="996315"/>
                </a:lnTo>
                <a:lnTo>
                  <a:pt x="9207" y="968375"/>
                </a:lnTo>
                <a:lnTo>
                  <a:pt x="13017" y="940753"/>
                </a:lnTo>
                <a:lnTo>
                  <a:pt x="17145" y="913448"/>
                </a:lnTo>
                <a:lnTo>
                  <a:pt x="22543" y="886143"/>
                </a:lnTo>
                <a:lnTo>
                  <a:pt x="28257" y="859473"/>
                </a:lnTo>
                <a:lnTo>
                  <a:pt x="34925" y="832485"/>
                </a:lnTo>
                <a:lnTo>
                  <a:pt x="42227" y="805815"/>
                </a:lnTo>
                <a:lnTo>
                  <a:pt x="49847" y="779780"/>
                </a:lnTo>
                <a:lnTo>
                  <a:pt x="58420" y="754063"/>
                </a:lnTo>
                <a:lnTo>
                  <a:pt x="67627" y="728345"/>
                </a:lnTo>
                <a:lnTo>
                  <a:pt x="77153" y="702945"/>
                </a:lnTo>
                <a:lnTo>
                  <a:pt x="86995" y="677863"/>
                </a:lnTo>
                <a:lnTo>
                  <a:pt x="97790" y="653098"/>
                </a:lnTo>
                <a:lnTo>
                  <a:pt x="109537" y="628650"/>
                </a:lnTo>
                <a:lnTo>
                  <a:pt x="121285" y="604520"/>
                </a:lnTo>
                <a:lnTo>
                  <a:pt x="133985" y="580708"/>
                </a:lnTo>
                <a:lnTo>
                  <a:pt x="147003" y="557213"/>
                </a:lnTo>
                <a:lnTo>
                  <a:pt x="160655" y="534353"/>
                </a:lnTo>
                <a:lnTo>
                  <a:pt x="174625" y="511493"/>
                </a:lnTo>
                <a:lnTo>
                  <a:pt x="189230" y="489268"/>
                </a:lnTo>
                <a:lnTo>
                  <a:pt x="204787" y="467360"/>
                </a:lnTo>
                <a:lnTo>
                  <a:pt x="220345" y="445770"/>
                </a:lnTo>
                <a:lnTo>
                  <a:pt x="236537" y="424815"/>
                </a:lnTo>
                <a:lnTo>
                  <a:pt x="253365" y="403860"/>
                </a:lnTo>
                <a:lnTo>
                  <a:pt x="270510" y="383540"/>
                </a:lnTo>
                <a:lnTo>
                  <a:pt x="287973" y="363538"/>
                </a:lnTo>
                <a:lnTo>
                  <a:pt x="306387" y="344488"/>
                </a:lnTo>
                <a:lnTo>
                  <a:pt x="325120" y="325120"/>
                </a:lnTo>
                <a:lnTo>
                  <a:pt x="344170" y="306705"/>
                </a:lnTo>
                <a:lnTo>
                  <a:pt x="363537" y="288290"/>
                </a:lnTo>
                <a:lnTo>
                  <a:pt x="383540" y="270510"/>
                </a:lnTo>
                <a:lnTo>
                  <a:pt x="403860" y="253683"/>
                </a:lnTo>
                <a:lnTo>
                  <a:pt x="424497" y="236855"/>
                </a:lnTo>
                <a:lnTo>
                  <a:pt x="445770" y="220663"/>
                </a:lnTo>
                <a:lnTo>
                  <a:pt x="467043" y="204788"/>
                </a:lnTo>
                <a:lnTo>
                  <a:pt x="488950" y="189865"/>
                </a:lnTo>
                <a:lnTo>
                  <a:pt x="511493" y="174943"/>
                </a:lnTo>
                <a:lnTo>
                  <a:pt x="534035" y="160655"/>
                </a:lnTo>
                <a:lnTo>
                  <a:pt x="557213" y="147320"/>
                </a:lnTo>
                <a:lnTo>
                  <a:pt x="580707" y="134303"/>
                </a:lnTo>
                <a:lnTo>
                  <a:pt x="604520" y="121603"/>
                </a:lnTo>
                <a:lnTo>
                  <a:pt x="628650" y="109538"/>
                </a:lnTo>
                <a:lnTo>
                  <a:pt x="652780" y="98108"/>
                </a:lnTo>
                <a:lnTo>
                  <a:pt x="677863" y="87313"/>
                </a:lnTo>
                <a:lnTo>
                  <a:pt x="702627" y="77153"/>
                </a:lnTo>
                <a:lnTo>
                  <a:pt x="728027" y="67628"/>
                </a:lnTo>
                <a:lnTo>
                  <a:pt x="753427" y="58420"/>
                </a:lnTo>
                <a:lnTo>
                  <a:pt x="779780" y="50165"/>
                </a:lnTo>
                <a:lnTo>
                  <a:pt x="805815" y="42228"/>
                </a:lnTo>
                <a:lnTo>
                  <a:pt x="832167" y="34925"/>
                </a:lnTo>
                <a:lnTo>
                  <a:pt x="858837" y="28575"/>
                </a:lnTo>
                <a:lnTo>
                  <a:pt x="886143" y="22860"/>
                </a:lnTo>
                <a:lnTo>
                  <a:pt x="913130" y="17780"/>
                </a:lnTo>
                <a:lnTo>
                  <a:pt x="940753" y="13018"/>
                </a:lnTo>
                <a:lnTo>
                  <a:pt x="968375" y="9208"/>
                </a:lnTo>
                <a:lnTo>
                  <a:pt x="995997" y="5715"/>
                </a:lnTo>
                <a:lnTo>
                  <a:pt x="1023937" y="3493"/>
                </a:lnTo>
                <a:lnTo>
                  <a:pt x="1052513" y="1588"/>
                </a:lnTo>
                <a:lnTo>
                  <a:pt x="1081087" y="318"/>
                </a:lnTo>
                <a:lnTo>
                  <a:pt x="110934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+mn-ea"/>
            </a:endParaRPr>
          </a:p>
        </p:txBody>
      </p:sp>
      <p:sp>
        <p:nvSpPr>
          <p:cNvPr id="2072" name="MH_Text_1"/>
          <p:cNvSpPr txBox="1">
            <a:spLocks/>
          </p:cNvSpPr>
          <p:nvPr>
            <p:custDataLst>
              <p:tags r:id="rId12"/>
            </p:custDataLst>
          </p:nvPr>
        </p:nvSpPr>
        <p:spPr bwMode="auto">
          <a:xfrm>
            <a:off x="1591988" y="5577382"/>
            <a:ext cx="2039937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defRPr/>
            </a:pPr>
            <a:r>
              <a:rPr lang="en-US" altLang="zh-CN" dirty="0" smtClean="0">
                <a:latin typeface="+mn-ea"/>
                <a:ea typeface="+mn-ea"/>
                <a:cs typeface="Arial" panose="020B0604020202020204" pitchFamily="34" charset="0"/>
              </a:rPr>
              <a:t>2003</a:t>
            </a:r>
            <a:endParaRPr lang="zh-CN" altLang="en-US" dirty="0">
              <a:latin typeface="+mn-ea"/>
              <a:ea typeface="+mn-ea"/>
              <a:cs typeface="Arial" panose="020B0604020202020204" pitchFamily="34" charset="0"/>
            </a:endParaRPr>
          </a:p>
        </p:txBody>
      </p:sp>
      <p:sp>
        <p:nvSpPr>
          <p:cNvPr id="2074" name="MH_Text_2"/>
          <p:cNvSpPr txBox="1">
            <a:spLocks/>
          </p:cNvSpPr>
          <p:nvPr>
            <p:custDataLst>
              <p:tags r:id="rId13"/>
            </p:custDataLst>
          </p:nvPr>
        </p:nvSpPr>
        <p:spPr bwMode="auto">
          <a:xfrm>
            <a:off x="2739750" y="2813545"/>
            <a:ext cx="204152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defRPr/>
            </a:pPr>
            <a:r>
              <a:rPr lang="en-US" altLang="zh-CN" dirty="0" smtClean="0">
                <a:latin typeface="+mn-ea"/>
                <a:ea typeface="+mn-ea"/>
                <a:cs typeface="Arial" panose="020B0604020202020204" pitchFamily="34" charset="0"/>
              </a:rPr>
              <a:t>2007</a:t>
            </a:r>
            <a:endParaRPr lang="zh-CN" altLang="en-US" dirty="0">
              <a:latin typeface="+mn-ea"/>
              <a:ea typeface="+mn-ea"/>
              <a:cs typeface="Arial" panose="020B0604020202020204" pitchFamily="34" charset="0"/>
            </a:endParaRPr>
          </a:p>
        </p:txBody>
      </p:sp>
      <p:sp>
        <p:nvSpPr>
          <p:cNvPr id="2076" name="MH_Text_5"/>
          <p:cNvSpPr txBox="1">
            <a:spLocks/>
          </p:cNvSpPr>
          <p:nvPr>
            <p:custDataLst>
              <p:tags r:id="rId14"/>
            </p:custDataLst>
          </p:nvPr>
        </p:nvSpPr>
        <p:spPr bwMode="auto">
          <a:xfrm>
            <a:off x="7680176" y="1988840"/>
            <a:ext cx="2039937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defRPr/>
            </a:pPr>
            <a:r>
              <a:rPr lang="en-US" altLang="zh-CN" sz="3600" b="1" dirty="0" smtClean="0">
                <a:solidFill>
                  <a:srgbClr val="B83B5E"/>
                </a:solidFill>
                <a:latin typeface="+mn-ea"/>
                <a:ea typeface="+mn-ea"/>
                <a:cs typeface="Arial" panose="020B0604020202020204" pitchFamily="34" charset="0"/>
              </a:rPr>
              <a:t>2019</a:t>
            </a:r>
            <a:endParaRPr lang="zh-CN" altLang="en-US" sz="3600" b="1" dirty="0">
              <a:solidFill>
                <a:srgbClr val="B83B5E"/>
              </a:solidFill>
              <a:latin typeface="+mn-ea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22633" y="710531"/>
            <a:ext cx="10873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BF4E6E"/>
                </a:solidFill>
              </a:rPr>
              <a:t>美化</a:t>
            </a:r>
            <a:r>
              <a:rPr lang="zh-CN" altLang="en-US" sz="4000" b="1" dirty="0" smtClean="0">
                <a:solidFill>
                  <a:srgbClr val="BF4E6E"/>
                </a:solidFill>
              </a:rPr>
              <a:t>大师        </a:t>
            </a:r>
            <a:r>
              <a:rPr lang="en-US" altLang="zh-CN" sz="4000" b="1" dirty="0" smtClean="0">
                <a:solidFill>
                  <a:srgbClr val="BF4E6E"/>
                </a:solidFill>
              </a:rPr>
              <a:t>SmartArt        </a:t>
            </a:r>
            <a:r>
              <a:rPr lang="zh-CN" altLang="en-US" sz="4000" b="1" dirty="0" smtClean="0">
                <a:solidFill>
                  <a:srgbClr val="BF4E6E"/>
                </a:solidFill>
              </a:rPr>
              <a:t>取色器</a:t>
            </a:r>
            <a:endParaRPr lang="zh-CN" altLang="en-US" sz="4000" b="1" dirty="0">
              <a:solidFill>
                <a:srgbClr val="BF4E6E"/>
              </a:solidFill>
            </a:endParaRPr>
          </a:p>
        </p:txBody>
      </p:sp>
      <p:sp>
        <p:nvSpPr>
          <p:cNvPr id="46" name="MH_Other_20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8612383" y="3040880"/>
            <a:ext cx="276225" cy="274637"/>
          </a:xfrm>
          <a:custGeom>
            <a:avLst/>
            <a:gdLst>
              <a:gd name="T0" fmla="*/ 1395413 w 2219325"/>
              <a:gd name="T1" fmla="*/ 1938020 h 2219325"/>
              <a:gd name="T2" fmla="*/ 1388316 w 2219325"/>
              <a:gd name="T3" fmla="*/ 2002466 h 2219325"/>
              <a:gd name="T4" fmla="*/ 1670304 w 2219325"/>
              <a:gd name="T5" fmla="*/ 1858614 h 2219325"/>
              <a:gd name="T6" fmla="*/ 1150620 w 2219325"/>
              <a:gd name="T7" fmla="*/ 2015808 h 2219325"/>
              <a:gd name="T8" fmla="*/ 1286510 w 2219325"/>
              <a:gd name="T9" fmla="*/ 1931988 h 2219325"/>
              <a:gd name="T10" fmla="*/ 1400810 w 2219325"/>
              <a:gd name="T11" fmla="*/ 1758633 h 2219325"/>
              <a:gd name="T12" fmla="*/ 848360 w 2219325"/>
              <a:gd name="T13" fmla="*/ 1816418 h 2219325"/>
              <a:gd name="T14" fmla="*/ 969645 w 2219325"/>
              <a:gd name="T15" fmla="*/ 1966278 h 2219325"/>
              <a:gd name="T16" fmla="*/ 388339 w 2219325"/>
              <a:gd name="T17" fmla="*/ 1704282 h 2219325"/>
              <a:gd name="T18" fmla="*/ 625234 w 2219325"/>
              <a:gd name="T19" fmla="*/ 1909105 h 2219325"/>
              <a:gd name="T20" fmla="*/ 900095 w 2219325"/>
              <a:gd name="T21" fmla="*/ 2020749 h 2219325"/>
              <a:gd name="T22" fmla="*/ 793433 w 2219325"/>
              <a:gd name="T23" fmla="*/ 1894840 h 2219325"/>
              <a:gd name="T24" fmla="*/ 1611947 w 2219325"/>
              <a:gd name="T25" fmla="*/ 1244918 h 2219325"/>
              <a:gd name="T26" fmla="*/ 1898577 w 2219325"/>
              <a:gd name="T27" fmla="*/ 1613535 h 2219325"/>
              <a:gd name="T28" fmla="*/ 2016438 w 2219325"/>
              <a:gd name="T29" fmla="*/ 1342906 h 2219325"/>
              <a:gd name="T30" fmla="*/ 1464945 w 2219325"/>
              <a:gd name="T31" fmla="*/ 1588135 h 2219325"/>
              <a:gd name="T32" fmla="*/ 1527810 w 2219325"/>
              <a:gd name="T33" fmla="*/ 1182688 h 2219325"/>
              <a:gd name="T34" fmla="*/ 727393 w 2219325"/>
              <a:gd name="T35" fmla="*/ 1480820 h 2219325"/>
              <a:gd name="T36" fmla="*/ 185422 w 2219325"/>
              <a:gd name="T37" fmla="*/ 1251450 h 2219325"/>
              <a:gd name="T38" fmla="*/ 287674 w 2219325"/>
              <a:gd name="T39" fmla="*/ 1555032 h 2219325"/>
              <a:gd name="T40" fmla="*/ 619125 w 2219325"/>
              <a:gd name="T41" fmla="*/ 1365568 h 2219325"/>
              <a:gd name="T42" fmla="*/ 1581467 w 2219325"/>
              <a:gd name="T43" fmla="*/ 739458 h 2219325"/>
              <a:gd name="T44" fmla="*/ 2043430 w 2219325"/>
              <a:gd name="T45" fmla="*/ 1036784 h 2219325"/>
              <a:gd name="T46" fmla="*/ 1963406 w 2219325"/>
              <a:gd name="T47" fmla="*/ 723993 h 2219325"/>
              <a:gd name="T48" fmla="*/ 1522095 w 2219325"/>
              <a:gd name="T49" fmla="*/ 943928 h 2219325"/>
              <a:gd name="T50" fmla="*/ 762000 w 2219325"/>
              <a:gd name="T51" fmla="*/ 606108 h 2219325"/>
              <a:gd name="T52" fmla="*/ 692467 w 2219325"/>
              <a:gd name="T53" fmla="*/ 1005840 h 2219325"/>
              <a:gd name="T54" fmla="*/ 239406 w 2219325"/>
              <a:gd name="T55" fmla="*/ 765910 h 2219325"/>
              <a:gd name="T56" fmla="*/ 175580 w 2219325"/>
              <a:gd name="T57" fmla="*/ 1068705 h 2219325"/>
              <a:gd name="T58" fmla="*/ 649287 w 2219325"/>
              <a:gd name="T59" fmla="*/ 684848 h 2219325"/>
              <a:gd name="T60" fmla="*/ 1378267 w 2219325"/>
              <a:gd name="T61" fmla="*/ 416878 h 2219325"/>
              <a:gd name="T62" fmla="*/ 1258887 w 2219325"/>
              <a:gd name="T63" fmla="*/ 261303 h 2219325"/>
              <a:gd name="T64" fmla="*/ 1047750 w 2219325"/>
              <a:gd name="T65" fmla="*/ 209550 h 2219325"/>
              <a:gd name="T66" fmla="*/ 914400 w 2219325"/>
              <a:gd name="T67" fmla="*/ 307023 h 2219325"/>
              <a:gd name="T68" fmla="*/ 804545 w 2219325"/>
              <a:gd name="T69" fmla="*/ 491490 h 2219325"/>
              <a:gd name="T70" fmla="*/ 725264 w 2219325"/>
              <a:gd name="T71" fmla="*/ 255919 h 2219325"/>
              <a:gd name="T72" fmla="*/ 464869 w 2219325"/>
              <a:gd name="T73" fmla="*/ 431844 h 2219325"/>
              <a:gd name="T74" fmla="*/ 779145 w 2219325"/>
              <a:gd name="T75" fmla="*/ 348298 h 2219325"/>
              <a:gd name="T76" fmla="*/ 889635 w 2219325"/>
              <a:gd name="T77" fmla="*/ 207963 h 2219325"/>
              <a:gd name="T78" fmla="*/ 1403033 w 2219325"/>
              <a:gd name="T79" fmla="*/ 291783 h 2219325"/>
              <a:gd name="T80" fmla="*/ 1832574 w 2219325"/>
              <a:gd name="T81" fmla="*/ 513773 h 2219325"/>
              <a:gd name="T82" fmla="*/ 1595679 w 2219325"/>
              <a:gd name="T83" fmla="*/ 308950 h 2219325"/>
              <a:gd name="T84" fmla="*/ 1315730 w 2219325"/>
              <a:gd name="T85" fmla="*/ 196178 h 2219325"/>
              <a:gd name="T86" fmla="*/ 1465580 w 2219325"/>
              <a:gd name="T87" fmla="*/ 58420 h 2219325"/>
              <a:gd name="T88" fmla="*/ 1794510 w 2219325"/>
              <a:gd name="T89" fmla="*/ 236855 h 2219325"/>
              <a:gd name="T90" fmla="*/ 2044383 w 2219325"/>
              <a:gd name="T91" fmla="*/ 511493 h 2219325"/>
              <a:gd name="T92" fmla="*/ 2190750 w 2219325"/>
              <a:gd name="T93" fmla="*/ 859473 h 2219325"/>
              <a:gd name="T94" fmla="*/ 2210435 w 2219325"/>
              <a:gd name="T95" fmla="*/ 1250950 h 2219325"/>
              <a:gd name="T96" fmla="*/ 2097723 w 2219325"/>
              <a:gd name="T97" fmla="*/ 1614805 h 2219325"/>
              <a:gd name="T98" fmla="*/ 1875473 w 2219325"/>
              <a:gd name="T99" fmla="*/ 1913255 h 2219325"/>
              <a:gd name="T100" fmla="*/ 1566227 w 2219325"/>
              <a:gd name="T101" fmla="*/ 2121535 h 2219325"/>
              <a:gd name="T102" fmla="*/ 1195070 w 2219325"/>
              <a:gd name="T103" fmla="*/ 2215833 h 2219325"/>
              <a:gd name="T104" fmla="*/ 805815 w 2219325"/>
              <a:gd name="T105" fmla="*/ 2177098 h 2219325"/>
              <a:gd name="T106" fmla="*/ 467043 w 2219325"/>
              <a:gd name="T107" fmla="*/ 2014538 h 2219325"/>
              <a:gd name="T108" fmla="*/ 204787 w 2219325"/>
              <a:gd name="T109" fmla="*/ 1751965 h 2219325"/>
              <a:gd name="T110" fmla="*/ 42227 w 2219325"/>
              <a:gd name="T111" fmla="*/ 1413510 h 2219325"/>
              <a:gd name="T112" fmla="*/ 3175 w 2219325"/>
              <a:gd name="T113" fmla="*/ 1024255 h 2219325"/>
              <a:gd name="T114" fmla="*/ 97790 w 2219325"/>
              <a:gd name="T115" fmla="*/ 653098 h 2219325"/>
              <a:gd name="T116" fmla="*/ 306387 w 2219325"/>
              <a:gd name="T117" fmla="*/ 344488 h 2219325"/>
              <a:gd name="T118" fmla="*/ 604520 w 2219325"/>
              <a:gd name="T119" fmla="*/ 121603 h 2219325"/>
              <a:gd name="T120" fmla="*/ 968375 w 2219325"/>
              <a:gd name="T121" fmla="*/ 9208 h 2219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219325" h="2219325">
                <a:moveTo>
                  <a:pt x="1522095" y="1695768"/>
                </a:moveTo>
                <a:lnTo>
                  <a:pt x="1510983" y="1725295"/>
                </a:lnTo>
                <a:lnTo>
                  <a:pt x="1499553" y="1754188"/>
                </a:lnTo>
                <a:lnTo>
                  <a:pt x="1487170" y="1781810"/>
                </a:lnTo>
                <a:lnTo>
                  <a:pt x="1474153" y="1808480"/>
                </a:lnTo>
                <a:lnTo>
                  <a:pt x="1461135" y="1834515"/>
                </a:lnTo>
                <a:lnTo>
                  <a:pt x="1447165" y="1859280"/>
                </a:lnTo>
                <a:lnTo>
                  <a:pt x="1439863" y="1871345"/>
                </a:lnTo>
                <a:lnTo>
                  <a:pt x="1432877" y="1883093"/>
                </a:lnTo>
                <a:lnTo>
                  <a:pt x="1425575" y="1894840"/>
                </a:lnTo>
                <a:lnTo>
                  <a:pt x="1417955" y="1905953"/>
                </a:lnTo>
                <a:lnTo>
                  <a:pt x="1410653" y="1917065"/>
                </a:lnTo>
                <a:lnTo>
                  <a:pt x="1403033" y="1927860"/>
                </a:lnTo>
                <a:lnTo>
                  <a:pt x="1395413" y="1938020"/>
                </a:lnTo>
                <a:lnTo>
                  <a:pt x="1387157" y="1948498"/>
                </a:lnTo>
                <a:lnTo>
                  <a:pt x="1379537" y="1958023"/>
                </a:lnTo>
                <a:lnTo>
                  <a:pt x="1371600" y="1967865"/>
                </a:lnTo>
                <a:lnTo>
                  <a:pt x="1363027" y="1977390"/>
                </a:lnTo>
                <a:lnTo>
                  <a:pt x="1355090" y="1986280"/>
                </a:lnTo>
                <a:lnTo>
                  <a:pt x="1346517" y="1994853"/>
                </a:lnTo>
                <a:lnTo>
                  <a:pt x="1337945" y="2003425"/>
                </a:lnTo>
                <a:lnTo>
                  <a:pt x="1329690" y="2011680"/>
                </a:lnTo>
                <a:lnTo>
                  <a:pt x="1320800" y="2019300"/>
                </a:lnTo>
                <a:lnTo>
                  <a:pt x="1318516" y="2021258"/>
                </a:lnTo>
                <a:lnTo>
                  <a:pt x="1321630" y="2020566"/>
                </a:lnTo>
                <a:lnTo>
                  <a:pt x="1344176" y="2015168"/>
                </a:lnTo>
                <a:lnTo>
                  <a:pt x="1366405" y="2008817"/>
                </a:lnTo>
                <a:lnTo>
                  <a:pt x="1388316" y="2002466"/>
                </a:lnTo>
                <a:lnTo>
                  <a:pt x="1410227" y="1995479"/>
                </a:lnTo>
                <a:lnTo>
                  <a:pt x="1431821" y="1987858"/>
                </a:lnTo>
                <a:lnTo>
                  <a:pt x="1453415" y="1979602"/>
                </a:lnTo>
                <a:lnTo>
                  <a:pt x="1474691" y="1971345"/>
                </a:lnTo>
                <a:lnTo>
                  <a:pt x="1495332" y="1962136"/>
                </a:lnTo>
                <a:lnTo>
                  <a:pt x="1515973" y="1952610"/>
                </a:lnTo>
                <a:lnTo>
                  <a:pt x="1536296" y="1942448"/>
                </a:lnTo>
                <a:lnTo>
                  <a:pt x="1556302" y="1931651"/>
                </a:lnTo>
                <a:lnTo>
                  <a:pt x="1575991" y="1920537"/>
                </a:lnTo>
                <a:lnTo>
                  <a:pt x="1595679" y="1909105"/>
                </a:lnTo>
                <a:lnTo>
                  <a:pt x="1614415" y="1897038"/>
                </a:lnTo>
                <a:lnTo>
                  <a:pt x="1633468" y="1884653"/>
                </a:lnTo>
                <a:lnTo>
                  <a:pt x="1652203" y="1872268"/>
                </a:lnTo>
                <a:lnTo>
                  <a:pt x="1670304" y="1858614"/>
                </a:lnTo>
                <a:lnTo>
                  <a:pt x="1687770" y="1845276"/>
                </a:lnTo>
                <a:lnTo>
                  <a:pt x="1705553" y="1830986"/>
                </a:lnTo>
                <a:lnTo>
                  <a:pt x="1722383" y="1816379"/>
                </a:lnTo>
                <a:lnTo>
                  <a:pt x="1739531" y="1801454"/>
                </a:lnTo>
                <a:lnTo>
                  <a:pt x="1756044" y="1786529"/>
                </a:lnTo>
                <a:lnTo>
                  <a:pt x="1771921" y="1770651"/>
                </a:lnTo>
                <a:lnTo>
                  <a:pt x="1787481" y="1754456"/>
                </a:lnTo>
                <a:lnTo>
                  <a:pt x="1802724" y="1737943"/>
                </a:lnTo>
                <a:lnTo>
                  <a:pt x="1817967" y="1721430"/>
                </a:lnTo>
                <a:lnTo>
                  <a:pt x="1832574" y="1704282"/>
                </a:lnTo>
                <a:lnTo>
                  <a:pt x="1839112" y="1695768"/>
                </a:lnTo>
                <a:lnTo>
                  <a:pt x="1522095" y="1695768"/>
                </a:lnTo>
                <a:close/>
                <a:moveTo>
                  <a:pt x="1150620" y="1695768"/>
                </a:moveTo>
                <a:lnTo>
                  <a:pt x="1150620" y="2015808"/>
                </a:lnTo>
                <a:lnTo>
                  <a:pt x="1160780" y="2012950"/>
                </a:lnTo>
                <a:lnTo>
                  <a:pt x="1170940" y="2010093"/>
                </a:lnTo>
                <a:lnTo>
                  <a:pt x="1181100" y="2006600"/>
                </a:lnTo>
                <a:lnTo>
                  <a:pt x="1191260" y="2002155"/>
                </a:lnTo>
                <a:lnTo>
                  <a:pt x="1201103" y="1997393"/>
                </a:lnTo>
                <a:lnTo>
                  <a:pt x="1210945" y="1992313"/>
                </a:lnTo>
                <a:lnTo>
                  <a:pt x="1220787" y="1986598"/>
                </a:lnTo>
                <a:lnTo>
                  <a:pt x="1230313" y="1979930"/>
                </a:lnTo>
                <a:lnTo>
                  <a:pt x="1240155" y="1973580"/>
                </a:lnTo>
                <a:lnTo>
                  <a:pt x="1249680" y="1966278"/>
                </a:lnTo>
                <a:lnTo>
                  <a:pt x="1258887" y="1958340"/>
                </a:lnTo>
                <a:lnTo>
                  <a:pt x="1268095" y="1950085"/>
                </a:lnTo>
                <a:lnTo>
                  <a:pt x="1277303" y="1941195"/>
                </a:lnTo>
                <a:lnTo>
                  <a:pt x="1286510" y="1931988"/>
                </a:lnTo>
                <a:lnTo>
                  <a:pt x="1295400" y="1922463"/>
                </a:lnTo>
                <a:lnTo>
                  <a:pt x="1304607" y="1912303"/>
                </a:lnTo>
                <a:lnTo>
                  <a:pt x="1313180" y="1902143"/>
                </a:lnTo>
                <a:lnTo>
                  <a:pt x="1321753" y="1890713"/>
                </a:lnTo>
                <a:lnTo>
                  <a:pt x="1330325" y="1879283"/>
                </a:lnTo>
                <a:lnTo>
                  <a:pt x="1338897" y="1867853"/>
                </a:lnTo>
                <a:lnTo>
                  <a:pt x="1346835" y="1855470"/>
                </a:lnTo>
                <a:lnTo>
                  <a:pt x="1355090" y="1842770"/>
                </a:lnTo>
                <a:lnTo>
                  <a:pt x="1363027" y="1829753"/>
                </a:lnTo>
                <a:lnTo>
                  <a:pt x="1370647" y="1816418"/>
                </a:lnTo>
                <a:lnTo>
                  <a:pt x="1378267" y="1802448"/>
                </a:lnTo>
                <a:lnTo>
                  <a:pt x="1386205" y="1788160"/>
                </a:lnTo>
                <a:lnTo>
                  <a:pt x="1393507" y="1773555"/>
                </a:lnTo>
                <a:lnTo>
                  <a:pt x="1400810" y="1758633"/>
                </a:lnTo>
                <a:lnTo>
                  <a:pt x="1407477" y="1743710"/>
                </a:lnTo>
                <a:lnTo>
                  <a:pt x="1414463" y="1727835"/>
                </a:lnTo>
                <a:lnTo>
                  <a:pt x="1421447" y="1711643"/>
                </a:lnTo>
                <a:lnTo>
                  <a:pt x="1428115" y="1695768"/>
                </a:lnTo>
                <a:lnTo>
                  <a:pt x="1150620" y="1695768"/>
                </a:lnTo>
                <a:close/>
                <a:moveTo>
                  <a:pt x="791210" y="1695768"/>
                </a:moveTo>
                <a:lnTo>
                  <a:pt x="797560" y="1711643"/>
                </a:lnTo>
                <a:lnTo>
                  <a:pt x="804545" y="1727835"/>
                </a:lnTo>
                <a:lnTo>
                  <a:pt x="811213" y="1743710"/>
                </a:lnTo>
                <a:lnTo>
                  <a:pt x="818515" y="1758633"/>
                </a:lnTo>
                <a:lnTo>
                  <a:pt x="825817" y="1773555"/>
                </a:lnTo>
                <a:lnTo>
                  <a:pt x="833120" y="1788160"/>
                </a:lnTo>
                <a:lnTo>
                  <a:pt x="840740" y="1802448"/>
                </a:lnTo>
                <a:lnTo>
                  <a:pt x="848360" y="1816418"/>
                </a:lnTo>
                <a:lnTo>
                  <a:pt x="855980" y="1829753"/>
                </a:lnTo>
                <a:lnTo>
                  <a:pt x="864235" y="1842770"/>
                </a:lnTo>
                <a:lnTo>
                  <a:pt x="872173" y="1855470"/>
                </a:lnTo>
                <a:lnTo>
                  <a:pt x="880427" y="1867853"/>
                </a:lnTo>
                <a:lnTo>
                  <a:pt x="888683" y="1879283"/>
                </a:lnTo>
                <a:lnTo>
                  <a:pt x="897255" y="1890713"/>
                </a:lnTo>
                <a:lnTo>
                  <a:pt x="906145" y="1902143"/>
                </a:lnTo>
                <a:lnTo>
                  <a:pt x="914400" y="1912303"/>
                </a:lnTo>
                <a:lnTo>
                  <a:pt x="923290" y="1922463"/>
                </a:lnTo>
                <a:lnTo>
                  <a:pt x="932497" y="1931988"/>
                </a:lnTo>
                <a:lnTo>
                  <a:pt x="941387" y="1941195"/>
                </a:lnTo>
                <a:lnTo>
                  <a:pt x="950595" y="1950085"/>
                </a:lnTo>
                <a:lnTo>
                  <a:pt x="960120" y="1958340"/>
                </a:lnTo>
                <a:lnTo>
                  <a:pt x="969645" y="1966278"/>
                </a:lnTo>
                <a:lnTo>
                  <a:pt x="979170" y="1973580"/>
                </a:lnTo>
                <a:lnTo>
                  <a:pt x="988695" y="1979930"/>
                </a:lnTo>
                <a:lnTo>
                  <a:pt x="998220" y="1986598"/>
                </a:lnTo>
                <a:lnTo>
                  <a:pt x="1008380" y="1992313"/>
                </a:lnTo>
                <a:lnTo>
                  <a:pt x="1017905" y="1997393"/>
                </a:lnTo>
                <a:lnTo>
                  <a:pt x="1027747" y="2002155"/>
                </a:lnTo>
                <a:lnTo>
                  <a:pt x="1037907" y="2006600"/>
                </a:lnTo>
                <a:lnTo>
                  <a:pt x="1047750" y="2010093"/>
                </a:lnTo>
                <a:lnTo>
                  <a:pt x="1058227" y="2012950"/>
                </a:lnTo>
                <a:lnTo>
                  <a:pt x="1068705" y="2015808"/>
                </a:lnTo>
                <a:lnTo>
                  <a:pt x="1068705" y="1695768"/>
                </a:lnTo>
                <a:lnTo>
                  <a:pt x="791210" y="1695768"/>
                </a:lnTo>
                <a:close/>
                <a:moveTo>
                  <a:pt x="381497" y="1695768"/>
                </a:moveTo>
                <a:lnTo>
                  <a:pt x="388339" y="1704282"/>
                </a:lnTo>
                <a:lnTo>
                  <a:pt x="402946" y="1721430"/>
                </a:lnTo>
                <a:lnTo>
                  <a:pt x="417871" y="1737943"/>
                </a:lnTo>
                <a:lnTo>
                  <a:pt x="432796" y="1754456"/>
                </a:lnTo>
                <a:lnTo>
                  <a:pt x="448674" y="1770651"/>
                </a:lnTo>
                <a:lnTo>
                  <a:pt x="464869" y="1786529"/>
                </a:lnTo>
                <a:lnTo>
                  <a:pt x="481382" y="1801454"/>
                </a:lnTo>
                <a:lnTo>
                  <a:pt x="497895" y="1816379"/>
                </a:lnTo>
                <a:lnTo>
                  <a:pt x="515043" y="1830986"/>
                </a:lnTo>
                <a:lnTo>
                  <a:pt x="532826" y="1845276"/>
                </a:lnTo>
                <a:lnTo>
                  <a:pt x="550609" y="1858614"/>
                </a:lnTo>
                <a:lnTo>
                  <a:pt x="568709" y="1872268"/>
                </a:lnTo>
                <a:lnTo>
                  <a:pt x="587128" y="1884653"/>
                </a:lnTo>
                <a:lnTo>
                  <a:pt x="605863" y="1897038"/>
                </a:lnTo>
                <a:lnTo>
                  <a:pt x="625234" y="1909105"/>
                </a:lnTo>
                <a:lnTo>
                  <a:pt x="644605" y="1920537"/>
                </a:lnTo>
                <a:lnTo>
                  <a:pt x="664293" y="1931651"/>
                </a:lnTo>
                <a:lnTo>
                  <a:pt x="684299" y="1942448"/>
                </a:lnTo>
                <a:lnTo>
                  <a:pt x="704623" y="1952610"/>
                </a:lnTo>
                <a:lnTo>
                  <a:pt x="725264" y="1962136"/>
                </a:lnTo>
                <a:lnTo>
                  <a:pt x="746222" y="1971345"/>
                </a:lnTo>
                <a:lnTo>
                  <a:pt x="767181" y="1979602"/>
                </a:lnTo>
                <a:lnTo>
                  <a:pt x="788457" y="1987858"/>
                </a:lnTo>
                <a:lnTo>
                  <a:pt x="810368" y="1995479"/>
                </a:lnTo>
                <a:lnTo>
                  <a:pt x="832279" y="2002466"/>
                </a:lnTo>
                <a:lnTo>
                  <a:pt x="854190" y="2008817"/>
                </a:lnTo>
                <a:lnTo>
                  <a:pt x="876419" y="2015168"/>
                </a:lnTo>
                <a:lnTo>
                  <a:pt x="899283" y="2020566"/>
                </a:lnTo>
                <a:lnTo>
                  <a:pt x="900095" y="2020749"/>
                </a:lnTo>
                <a:lnTo>
                  <a:pt x="898525" y="2019300"/>
                </a:lnTo>
                <a:lnTo>
                  <a:pt x="889635" y="2011680"/>
                </a:lnTo>
                <a:lnTo>
                  <a:pt x="881063" y="2003425"/>
                </a:lnTo>
                <a:lnTo>
                  <a:pt x="872490" y="1994853"/>
                </a:lnTo>
                <a:lnTo>
                  <a:pt x="864235" y="1986280"/>
                </a:lnTo>
                <a:lnTo>
                  <a:pt x="855980" y="1977390"/>
                </a:lnTo>
                <a:lnTo>
                  <a:pt x="847725" y="1967865"/>
                </a:lnTo>
                <a:lnTo>
                  <a:pt x="839470" y="1958023"/>
                </a:lnTo>
                <a:lnTo>
                  <a:pt x="831850" y="1948498"/>
                </a:lnTo>
                <a:lnTo>
                  <a:pt x="823913" y="1938020"/>
                </a:lnTo>
                <a:lnTo>
                  <a:pt x="816293" y="1927860"/>
                </a:lnTo>
                <a:lnTo>
                  <a:pt x="808355" y="1917065"/>
                </a:lnTo>
                <a:lnTo>
                  <a:pt x="801053" y="1905953"/>
                </a:lnTo>
                <a:lnTo>
                  <a:pt x="793433" y="1894840"/>
                </a:lnTo>
                <a:lnTo>
                  <a:pt x="786130" y="1883093"/>
                </a:lnTo>
                <a:lnTo>
                  <a:pt x="779145" y="1871345"/>
                </a:lnTo>
                <a:lnTo>
                  <a:pt x="771843" y="1859280"/>
                </a:lnTo>
                <a:lnTo>
                  <a:pt x="758190" y="1834515"/>
                </a:lnTo>
                <a:lnTo>
                  <a:pt x="745173" y="1808480"/>
                </a:lnTo>
                <a:lnTo>
                  <a:pt x="731837" y="1781810"/>
                </a:lnTo>
                <a:lnTo>
                  <a:pt x="719773" y="1754188"/>
                </a:lnTo>
                <a:lnTo>
                  <a:pt x="708025" y="1725295"/>
                </a:lnTo>
                <a:lnTo>
                  <a:pt x="696913" y="1695768"/>
                </a:lnTo>
                <a:lnTo>
                  <a:pt x="381497" y="1695768"/>
                </a:lnTo>
                <a:close/>
                <a:moveTo>
                  <a:pt x="1615757" y="1150938"/>
                </a:moveTo>
                <a:lnTo>
                  <a:pt x="1615123" y="1182688"/>
                </a:lnTo>
                <a:lnTo>
                  <a:pt x="1613535" y="1213803"/>
                </a:lnTo>
                <a:lnTo>
                  <a:pt x="1611947" y="1244918"/>
                </a:lnTo>
                <a:lnTo>
                  <a:pt x="1609725" y="1275715"/>
                </a:lnTo>
                <a:lnTo>
                  <a:pt x="1607185" y="1305878"/>
                </a:lnTo>
                <a:lnTo>
                  <a:pt x="1603693" y="1336040"/>
                </a:lnTo>
                <a:lnTo>
                  <a:pt x="1600200" y="1365568"/>
                </a:lnTo>
                <a:lnTo>
                  <a:pt x="1596073" y="1394778"/>
                </a:lnTo>
                <a:lnTo>
                  <a:pt x="1591627" y="1423670"/>
                </a:lnTo>
                <a:lnTo>
                  <a:pt x="1586547" y="1451928"/>
                </a:lnTo>
                <a:lnTo>
                  <a:pt x="1581467" y="1479868"/>
                </a:lnTo>
                <a:lnTo>
                  <a:pt x="1576070" y="1507808"/>
                </a:lnTo>
                <a:lnTo>
                  <a:pt x="1569720" y="1534478"/>
                </a:lnTo>
                <a:lnTo>
                  <a:pt x="1563370" y="1561465"/>
                </a:lnTo>
                <a:lnTo>
                  <a:pt x="1556385" y="1587500"/>
                </a:lnTo>
                <a:lnTo>
                  <a:pt x="1549083" y="1613535"/>
                </a:lnTo>
                <a:lnTo>
                  <a:pt x="1898577" y="1613535"/>
                </a:lnTo>
                <a:lnTo>
                  <a:pt x="1898625" y="1613462"/>
                </a:lnTo>
                <a:lnTo>
                  <a:pt x="1910375" y="1594091"/>
                </a:lnTo>
                <a:lnTo>
                  <a:pt x="1922124" y="1574720"/>
                </a:lnTo>
                <a:lnTo>
                  <a:pt x="1933239" y="1555032"/>
                </a:lnTo>
                <a:lnTo>
                  <a:pt x="1943401" y="1535026"/>
                </a:lnTo>
                <a:lnTo>
                  <a:pt x="1953880" y="1514703"/>
                </a:lnTo>
                <a:lnTo>
                  <a:pt x="1963406" y="1493744"/>
                </a:lnTo>
                <a:lnTo>
                  <a:pt x="1972298" y="1473103"/>
                </a:lnTo>
                <a:lnTo>
                  <a:pt x="1981189" y="1452145"/>
                </a:lnTo>
                <a:lnTo>
                  <a:pt x="1989128" y="1430868"/>
                </a:lnTo>
                <a:lnTo>
                  <a:pt x="1997067" y="1408957"/>
                </a:lnTo>
                <a:lnTo>
                  <a:pt x="2003736" y="1387364"/>
                </a:lnTo>
                <a:lnTo>
                  <a:pt x="2010404" y="1365135"/>
                </a:lnTo>
                <a:lnTo>
                  <a:pt x="2016438" y="1342906"/>
                </a:lnTo>
                <a:lnTo>
                  <a:pt x="2021836" y="1320042"/>
                </a:lnTo>
                <a:lnTo>
                  <a:pt x="2026917" y="1297496"/>
                </a:lnTo>
                <a:lnTo>
                  <a:pt x="2031681" y="1274949"/>
                </a:lnTo>
                <a:lnTo>
                  <a:pt x="2035491" y="1251450"/>
                </a:lnTo>
                <a:lnTo>
                  <a:pt x="2038349" y="1228269"/>
                </a:lnTo>
                <a:lnTo>
                  <a:pt x="2041207" y="1204770"/>
                </a:lnTo>
                <a:lnTo>
                  <a:pt x="2043430" y="1180953"/>
                </a:lnTo>
                <a:lnTo>
                  <a:pt x="2044700" y="1157137"/>
                </a:lnTo>
                <a:lnTo>
                  <a:pt x="2044945" y="1150938"/>
                </a:lnTo>
                <a:lnTo>
                  <a:pt x="1615757" y="1150938"/>
                </a:lnTo>
                <a:close/>
                <a:moveTo>
                  <a:pt x="1150620" y="1150938"/>
                </a:moveTo>
                <a:lnTo>
                  <a:pt x="1150620" y="1613535"/>
                </a:lnTo>
                <a:lnTo>
                  <a:pt x="1456690" y="1613535"/>
                </a:lnTo>
                <a:lnTo>
                  <a:pt x="1464945" y="1588135"/>
                </a:lnTo>
                <a:lnTo>
                  <a:pt x="1472247" y="1561783"/>
                </a:lnTo>
                <a:lnTo>
                  <a:pt x="1479233" y="1535430"/>
                </a:lnTo>
                <a:lnTo>
                  <a:pt x="1485583" y="1508125"/>
                </a:lnTo>
                <a:lnTo>
                  <a:pt x="1491615" y="1480820"/>
                </a:lnTo>
                <a:lnTo>
                  <a:pt x="1497013" y="1452880"/>
                </a:lnTo>
                <a:lnTo>
                  <a:pt x="1502410" y="1423988"/>
                </a:lnTo>
                <a:lnTo>
                  <a:pt x="1507490" y="1395095"/>
                </a:lnTo>
                <a:lnTo>
                  <a:pt x="1511617" y="1365885"/>
                </a:lnTo>
                <a:lnTo>
                  <a:pt x="1515745" y="1336358"/>
                </a:lnTo>
                <a:lnTo>
                  <a:pt x="1518920" y="1305878"/>
                </a:lnTo>
                <a:lnTo>
                  <a:pt x="1522095" y="1275715"/>
                </a:lnTo>
                <a:lnTo>
                  <a:pt x="1524317" y="1244918"/>
                </a:lnTo>
                <a:lnTo>
                  <a:pt x="1526857" y="1213803"/>
                </a:lnTo>
                <a:lnTo>
                  <a:pt x="1527810" y="1182688"/>
                </a:lnTo>
                <a:lnTo>
                  <a:pt x="1529080" y="1150938"/>
                </a:lnTo>
                <a:lnTo>
                  <a:pt x="1150620" y="1150938"/>
                </a:lnTo>
                <a:close/>
                <a:moveTo>
                  <a:pt x="690245" y="1150938"/>
                </a:moveTo>
                <a:lnTo>
                  <a:pt x="691197" y="1182688"/>
                </a:lnTo>
                <a:lnTo>
                  <a:pt x="692467" y="1213803"/>
                </a:lnTo>
                <a:lnTo>
                  <a:pt x="694690" y="1244918"/>
                </a:lnTo>
                <a:lnTo>
                  <a:pt x="696913" y="1275715"/>
                </a:lnTo>
                <a:lnTo>
                  <a:pt x="700087" y="1305878"/>
                </a:lnTo>
                <a:lnTo>
                  <a:pt x="703580" y="1336358"/>
                </a:lnTo>
                <a:lnTo>
                  <a:pt x="707390" y="1365885"/>
                </a:lnTo>
                <a:lnTo>
                  <a:pt x="711517" y="1395095"/>
                </a:lnTo>
                <a:lnTo>
                  <a:pt x="716597" y="1423988"/>
                </a:lnTo>
                <a:lnTo>
                  <a:pt x="721677" y="1452880"/>
                </a:lnTo>
                <a:lnTo>
                  <a:pt x="727393" y="1480820"/>
                </a:lnTo>
                <a:lnTo>
                  <a:pt x="733425" y="1508125"/>
                </a:lnTo>
                <a:lnTo>
                  <a:pt x="740093" y="1535430"/>
                </a:lnTo>
                <a:lnTo>
                  <a:pt x="747077" y="1561783"/>
                </a:lnTo>
                <a:lnTo>
                  <a:pt x="754380" y="1588135"/>
                </a:lnTo>
                <a:lnTo>
                  <a:pt x="762000" y="1613535"/>
                </a:lnTo>
                <a:lnTo>
                  <a:pt x="1068705" y="1613535"/>
                </a:lnTo>
                <a:lnTo>
                  <a:pt x="1068705" y="1150938"/>
                </a:lnTo>
                <a:lnTo>
                  <a:pt x="690245" y="1150938"/>
                </a:lnTo>
                <a:close/>
                <a:moveTo>
                  <a:pt x="175650" y="1150938"/>
                </a:moveTo>
                <a:lnTo>
                  <a:pt x="175895" y="1157137"/>
                </a:lnTo>
                <a:lnTo>
                  <a:pt x="177165" y="1180953"/>
                </a:lnTo>
                <a:lnTo>
                  <a:pt x="179706" y="1204770"/>
                </a:lnTo>
                <a:lnTo>
                  <a:pt x="182246" y="1228269"/>
                </a:lnTo>
                <a:lnTo>
                  <a:pt x="185422" y="1251450"/>
                </a:lnTo>
                <a:lnTo>
                  <a:pt x="189232" y="1274949"/>
                </a:lnTo>
                <a:lnTo>
                  <a:pt x="193678" y="1297496"/>
                </a:lnTo>
                <a:lnTo>
                  <a:pt x="198759" y="1320042"/>
                </a:lnTo>
                <a:lnTo>
                  <a:pt x="204158" y="1342906"/>
                </a:lnTo>
                <a:lnTo>
                  <a:pt x="210191" y="1365135"/>
                </a:lnTo>
                <a:lnTo>
                  <a:pt x="216860" y="1387364"/>
                </a:lnTo>
                <a:lnTo>
                  <a:pt x="223846" y="1408957"/>
                </a:lnTo>
                <a:lnTo>
                  <a:pt x="231467" y="1430868"/>
                </a:lnTo>
                <a:lnTo>
                  <a:pt x="239406" y="1452145"/>
                </a:lnTo>
                <a:lnTo>
                  <a:pt x="248298" y="1473103"/>
                </a:lnTo>
                <a:lnTo>
                  <a:pt x="257189" y="1493744"/>
                </a:lnTo>
                <a:lnTo>
                  <a:pt x="266716" y="1514703"/>
                </a:lnTo>
                <a:lnTo>
                  <a:pt x="277195" y="1535026"/>
                </a:lnTo>
                <a:lnTo>
                  <a:pt x="287674" y="1555032"/>
                </a:lnTo>
                <a:lnTo>
                  <a:pt x="298789" y="1574720"/>
                </a:lnTo>
                <a:lnTo>
                  <a:pt x="310221" y="1594091"/>
                </a:lnTo>
                <a:lnTo>
                  <a:pt x="322288" y="1613462"/>
                </a:lnTo>
                <a:lnTo>
                  <a:pt x="322335" y="1613535"/>
                </a:lnTo>
                <a:lnTo>
                  <a:pt x="670243" y="1613535"/>
                </a:lnTo>
                <a:lnTo>
                  <a:pt x="662940" y="1587500"/>
                </a:lnTo>
                <a:lnTo>
                  <a:pt x="655955" y="1561465"/>
                </a:lnTo>
                <a:lnTo>
                  <a:pt x="649287" y="1534478"/>
                </a:lnTo>
                <a:lnTo>
                  <a:pt x="643255" y="1507808"/>
                </a:lnTo>
                <a:lnTo>
                  <a:pt x="637540" y="1479868"/>
                </a:lnTo>
                <a:lnTo>
                  <a:pt x="632460" y="1451928"/>
                </a:lnTo>
                <a:lnTo>
                  <a:pt x="627380" y="1423670"/>
                </a:lnTo>
                <a:lnTo>
                  <a:pt x="622935" y="1394778"/>
                </a:lnTo>
                <a:lnTo>
                  <a:pt x="619125" y="1365568"/>
                </a:lnTo>
                <a:lnTo>
                  <a:pt x="614997" y="1336040"/>
                </a:lnTo>
                <a:lnTo>
                  <a:pt x="612140" y="1305878"/>
                </a:lnTo>
                <a:lnTo>
                  <a:pt x="609283" y="1275715"/>
                </a:lnTo>
                <a:lnTo>
                  <a:pt x="607060" y="1244918"/>
                </a:lnTo>
                <a:lnTo>
                  <a:pt x="605155" y="1213803"/>
                </a:lnTo>
                <a:lnTo>
                  <a:pt x="603885" y="1182688"/>
                </a:lnTo>
                <a:lnTo>
                  <a:pt x="603250" y="1150938"/>
                </a:lnTo>
                <a:lnTo>
                  <a:pt x="175650" y="1150938"/>
                </a:lnTo>
                <a:close/>
                <a:moveTo>
                  <a:pt x="1549083" y="606108"/>
                </a:moveTo>
                <a:lnTo>
                  <a:pt x="1556385" y="631825"/>
                </a:lnTo>
                <a:lnTo>
                  <a:pt x="1563370" y="657860"/>
                </a:lnTo>
                <a:lnTo>
                  <a:pt x="1569720" y="684848"/>
                </a:lnTo>
                <a:lnTo>
                  <a:pt x="1576070" y="712153"/>
                </a:lnTo>
                <a:lnTo>
                  <a:pt x="1581467" y="739458"/>
                </a:lnTo>
                <a:lnTo>
                  <a:pt x="1586547" y="767398"/>
                </a:lnTo>
                <a:lnTo>
                  <a:pt x="1591627" y="795973"/>
                </a:lnTo>
                <a:lnTo>
                  <a:pt x="1596073" y="824865"/>
                </a:lnTo>
                <a:lnTo>
                  <a:pt x="1600200" y="854393"/>
                </a:lnTo>
                <a:lnTo>
                  <a:pt x="1603693" y="883920"/>
                </a:lnTo>
                <a:lnTo>
                  <a:pt x="1607185" y="914083"/>
                </a:lnTo>
                <a:lnTo>
                  <a:pt x="1609725" y="944245"/>
                </a:lnTo>
                <a:lnTo>
                  <a:pt x="1611947" y="974725"/>
                </a:lnTo>
                <a:lnTo>
                  <a:pt x="1613535" y="1005840"/>
                </a:lnTo>
                <a:lnTo>
                  <a:pt x="1615123" y="1036955"/>
                </a:lnTo>
                <a:lnTo>
                  <a:pt x="1615757" y="1068705"/>
                </a:lnTo>
                <a:lnTo>
                  <a:pt x="2045016" y="1068705"/>
                </a:lnTo>
                <a:lnTo>
                  <a:pt x="2044700" y="1060601"/>
                </a:lnTo>
                <a:lnTo>
                  <a:pt x="2043430" y="1036784"/>
                </a:lnTo>
                <a:lnTo>
                  <a:pt x="2041207" y="1013285"/>
                </a:lnTo>
                <a:lnTo>
                  <a:pt x="2038349" y="990104"/>
                </a:lnTo>
                <a:lnTo>
                  <a:pt x="2035491" y="966605"/>
                </a:lnTo>
                <a:lnTo>
                  <a:pt x="2031681" y="943423"/>
                </a:lnTo>
                <a:lnTo>
                  <a:pt x="2026917" y="920559"/>
                </a:lnTo>
                <a:lnTo>
                  <a:pt x="2021836" y="897695"/>
                </a:lnTo>
                <a:lnTo>
                  <a:pt x="2016438" y="875149"/>
                </a:lnTo>
                <a:lnTo>
                  <a:pt x="2010404" y="852920"/>
                </a:lnTo>
                <a:lnTo>
                  <a:pt x="2003736" y="831009"/>
                </a:lnTo>
                <a:lnTo>
                  <a:pt x="1997067" y="809098"/>
                </a:lnTo>
                <a:lnTo>
                  <a:pt x="1989128" y="787504"/>
                </a:lnTo>
                <a:lnTo>
                  <a:pt x="1981189" y="765910"/>
                </a:lnTo>
                <a:lnTo>
                  <a:pt x="1972298" y="744634"/>
                </a:lnTo>
                <a:lnTo>
                  <a:pt x="1963406" y="723993"/>
                </a:lnTo>
                <a:lnTo>
                  <a:pt x="1953880" y="703352"/>
                </a:lnTo>
                <a:lnTo>
                  <a:pt x="1943401" y="683029"/>
                </a:lnTo>
                <a:lnTo>
                  <a:pt x="1933239" y="663023"/>
                </a:lnTo>
                <a:lnTo>
                  <a:pt x="1922124" y="643335"/>
                </a:lnTo>
                <a:lnTo>
                  <a:pt x="1910375" y="623646"/>
                </a:lnTo>
                <a:lnTo>
                  <a:pt x="1899375" y="606108"/>
                </a:lnTo>
                <a:lnTo>
                  <a:pt x="1549083" y="606108"/>
                </a:lnTo>
                <a:close/>
                <a:moveTo>
                  <a:pt x="1150620" y="606108"/>
                </a:moveTo>
                <a:lnTo>
                  <a:pt x="1150620" y="1068705"/>
                </a:lnTo>
                <a:lnTo>
                  <a:pt x="1529080" y="1068705"/>
                </a:lnTo>
                <a:lnTo>
                  <a:pt x="1527810" y="1036955"/>
                </a:lnTo>
                <a:lnTo>
                  <a:pt x="1526857" y="1005840"/>
                </a:lnTo>
                <a:lnTo>
                  <a:pt x="1524317" y="974725"/>
                </a:lnTo>
                <a:lnTo>
                  <a:pt x="1522095" y="943928"/>
                </a:lnTo>
                <a:lnTo>
                  <a:pt x="1518920" y="913448"/>
                </a:lnTo>
                <a:lnTo>
                  <a:pt x="1515745" y="883603"/>
                </a:lnTo>
                <a:lnTo>
                  <a:pt x="1511617" y="853758"/>
                </a:lnTo>
                <a:lnTo>
                  <a:pt x="1507490" y="824548"/>
                </a:lnTo>
                <a:lnTo>
                  <a:pt x="1502410" y="795655"/>
                </a:lnTo>
                <a:lnTo>
                  <a:pt x="1497013" y="767080"/>
                </a:lnTo>
                <a:lnTo>
                  <a:pt x="1491615" y="739140"/>
                </a:lnTo>
                <a:lnTo>
                  <a:pt x="1485583" y="711518"/>
                </a:lnTo>
                <a:lnTo>
                  <a:pt x="1479233" y="684213"/>
                </a:lnTo>
                <a:lnTo>
                  <a:pt x="1472247" y="657543"/>
                </a:lnTo>
                <a:lnTo>
                  <a:pt x="1464945" y="631508"/>
                </a:lnTo>
                <a:lnTo>
                  <a:pt x="1456690" y="606108"/>
                </a:lnTo>
                <a:lnTo>
                  <a:pt x="1150620" y="606108"/>
                </a:lnTo>
                <a:close/>
                <a:moveTo>
                  <a:pt x="762000" y="606108"/>
                </a:moveTo>
                <a:lnTo>
                  <a:pt x="754380" y="631508"/>
                </a:lnTo>
                <a:lnTo>
                  <a:pt x="747077" y="657543"/>
                </a:lnTo>
                <a:lnTo>
                  <a:pt x="740093" y="684213"/>
                </a:lnTo>
                <a:lnTo>
                  <a:pt x="733425" y="711518"/>
                </a:lnTo>
                <a:lnTo>
                  <a:pt x="727393" y="739140"/>
                </a:lnTo>
                <a:lnTo>
                  <a:pt x="721677" y="767080"/>
                </a:lnTo>
                <a:lnTo>
                  <a:pt x="716597" y="795655"/>
                </a:lnTo>
                <a:lnTo>
                  <a:pt x="711517" y="824548"/>
                </a:lnTo>
                <a:lnTo>
                  <a:pt x="707390" y="853758"/>
                </a:lnTo>
                <a:lnTo>
                  <a:pt x="703580" y="883603"/>
                </a:lnTo>
                <a:lnTo>
                  <a:pt x="700087" y="913448"/>
                </a:lnTo>
                <a:lnTo>
                  <a:pt x="696913" y="943928"/>
                </a:lnTo>
                <a:lnTo>
                  <a:pt x="694690" y="974725"/>
                </a:lnTo>
                <a:lnTo>
                  <a:pt x="692467" y="1005840"/>
                </a:lnTo>
                <a:lnTo>
                  <a:pt x="691197" y="1036955"/>
                </a:lnTo>
                <a:lnTo>
                  <a:pt x="690245" y="1068705"/>
                </a:lnTo>
                <a:lnTo>
                  <a:pt x="1068705" y="1068705"/>
                </a:lnTo>
                <a:lnTo>
                  <a:pt x="1068705" y="606108"/>
                </a:lnTo>
                <a:lnTo>
                  <a:pt x="762000" y="606108"/>
                </a:lnTo>
                <a:close/>
                <a:moveTo>
                  <a:pt x="321517" y="606108"/>
                </a:moveTo>
                <a:lnTo>
                  <a:pt x="310221" y="623646"/>
                </a:lnTo>
                <a:lnTo>
                  <a:pt x="298789" y="643335"/>
                </a:lnTo>
                <a:lnTo>
                  <a:pt x="287674" y="663023"/>
                </a:lnTo>
                <a:lnTo>
                  <a:pt x="277195" y="683029"/>
                </a:lnTo>
                <a:lnTo>
                  <a:pt x="266716" y="703352"/>
                </a:lnTo>
                <a:lnTo>
                  <a:pt x="257189" y="723993"/>
                </a:lnTo>
                <a:lnTo>
                  <a:pt x="248298" y="744634"/>
                </a:lnTo>
                <a:lnTo>
                  <a:pt x="239406" y="765910"/>
                </a:lnTo>
                <a:lnTo>
                  <a:pt x="231467" y="787504"/>
                </a:lnTo>
                <a:lnTo>
                  <a:pt x="223846" y="809098"/>
                </a:lnTo>
                <a:lnTo>
                  <a:pt x="216860" y="831009"/>
                </a:lnTo>
                <a:lnTo>
                  <a:pt x="210191" y="852920"/>
                </a:lnTo>
                <a:lnTo>
                  <a:pt x="204158" y="875149"/>
                </a:lnTo>
                <a:lnTo>
                  <a:pt x="198759" y="897695"/>
                </a:lnTo>
                <a:lnTo>
                  <a:pt x="193678" y="920559"/>
                </a:lnTo>
                <a:lnTo>
                  <a:pt x="189232" y="943423"/>
                </a:lnTo>
                <a:lnTo>
                  <a:pt x="185422" y="966605"/>
                </a:lnTo>
                <a:lnTo>
                  <a:pt x="182246" y="990104"/>
                </a:lnTo>
                <a:lnTo>
                  <a:pt x="179706" y="1013285"/>
                </a:lnTo>
                <a:lnTo>
                  <a:pt x="177165" y="1036784"/>
                </a:lnTo>
                <a:lnTo>
                  <a:pt x="175895" y="1060601"/>
                </a:lnTo>
                <a:lnTo>
                  <a:pt x="175580" y="1068705"/>
                </a:lnTo>
                <a:lnTo>
                  <a:pt x="603250" y="1068705"/>
                </a:lnTo>
                <a:lnTo>
                  <a:pt x="603885" y="1036955"/>
                </a:lnTo>
                <a:lnTo>
                  <a:pt x="605155" y="1005840"/>
                </a:lnTo>
                <a:lnTo>
                  <a:pt x="607060" y="974725"/>
                </a:lnTo>
                <a:lnTo>
                  <a:pt x="609283" y="944245"/>
                </a:lnTo>
                <a:lnTo>
                  <a:pt x="612140" y="914083"/>
                </a:lnTo>
                <a:lnTo>
                  <a:pt x="614997" y="883920"/>
                </a:lnTo>
                <a:lnTo>
                  <a:pt x="619125" y="854393"/>
                </a:lnTo>
                <a:lnTo>
                  <a:pt x="622935" y="824865"/>
                </a:lnTo>
                <a:lnTo>
                  <a:pt x="627380" y="795973"/>
                </a:lnTo>
                <a:lnTo>
                  <a:pt x="632460" y="767398"/>
                </a:lnTo>
                <a:lnTo>
                  <a:pt x="637540" y="739458"/>
                </a:lnTo>
                <a:lnTo>
                  <a:pt x="643255" y="712153"/>
                </a:lnTo>
                <a:lnTo>
                  <a:pt x="649287" y="684848"/>
                </a:lnTo>
                <a:lnTo>
                  <a:pt x="655955" y="657860"/>
                </a:lnTo>
                <a:lnTo>
                  <a:pt x="662940" y="631825"/>
                </a:lnTo>
                <a:lnTo>
                  <a:pt x="670243" y="606108"/>
                </a:lnTo>
                <a:lnTo>
                  <a:pt x="321517" y="606108"/>
                </a:lnTo>
                <a:close/>
                <a:moveTo>
                  <a:pt x="1150620" y="203835"/>
                </a:moveTo>
                <a:lnTo>
                  <a:pt x="1150620" y="523875"/>
                </a:lnTo>
                <a:lnTo>
                  <a:pt x="1428115" y="523875"/>
                </a:lnTo>
                <a:lnTo>
                  <a:pt x="1421447" y="507683"/>
                </a:lnTo>
                <a:lnTo>
                  <a:pt x="1414463" y="491490"/>
                </a:lnTo>
                <a:lnTo>
                  <a:pt x="1407477" y="476250"/>
                </a:lnTo>
                <a:lnTo>
                  <a:pt x="1400810" y="460693"/>
                </a:lnTo>
                <a:lnTo>
                  <a:pt x="1393507" y="445770"/>
                </a:lnTo>
                <a:lnTo>
                  <a:pt x="1386205" y="431165"/>
                </a:lnTo>
                <a:lnTo>
                  <a:pt x="1378267" y="416878"/>
                </a:lnTo>
                <a:lnTo>
                  <a:pt x="1370647" y="403225"/>
                </a:lnTo>
                <a:lnTo>
                  <a:pt x="1363027" y="389890"/>
                </a:lnTo>
                <a:lnTo>
                  <a:pt x="1355090" y="376555"/>
                </a:lnTo>
                <a:lnTo>
                  <a:pt x="1346835" y="363855"/>
                </a:lnTo>
                <a:lnTo>
                  <a:pt x="1338897" y="352108"/>
                </a:lnTo>
                <a:lnTo>
                  <a:pt x="1330325" y="340043"/>
                </a:lnTo>
                <a:lnTo>
                  <a:pt x="1321753" y="328613"/>
                </a:lnTo>
                <a:lnTo>
                  <a:pt x="1313180" y="317818"/>
                </a:lnTo>
                <a:lnTo>
                  <a:pt x="1304607" y="307023"/>
                </a:lnTo>
                <a:lnTo>
                  <a:pt x="1295400" y="297180"/>
                </a:lnTo>
                <a:lnTo>
                  <a:pt x="1286510" y="287655"/>
                </a:lnTo>
                <a:lnTo>
                  <a:pt x="1277303" y="278448"/>
                </a:lnTo>
                <a:lnTo>
                  <a:pt x="1268095" y="269558"/>
                </a:lnTo>
                <a:lnTo>
                  <a:pt x="1258887" y="261303"/>
                </a:lnTo>
                <a:lnTo>
                  <a:pt x="1249680" y="253365"/>
                </a:lnTo>
                <a:lnTo>
                  <a:pt x="1240155" y="246063"/>
                </a:lnTo>
                <a:lnTo>
                  <a:pt x="1230313" y="239395"/>
                </a:lnTo>
                <a:lnTo>
                  <a:pt x="1220787" y="233045"/>
                </a:lnTo>
                <a:lnTo>
                  <a:pt x="1210945" y="227330"/>
                </a:lnTo>
                <a:lnTo>
                  <a:pt x="1201103" y="222250"/>
                </a:lnTo>
                <a:lnTo>
                  <a:pt x="1191260" y="217170"/>
                </a:lnTo>
                <a:lnTo>
                  <a:pt x="1181100" y="213043"/>
                </a:lnTo>
                <a:lnTo>
                  <a:pt x="1170940" y="209550"/>
                </a:lnTo>
                <a:lnTo>
                  <a:pt x="1160780" y="206375"/>
                </a:lnTo>
                <a:lnTo>
                  <a:pt x="1150620" y="203835"/>
                </a:lnTo>
                <a:close/>
                <a:moveTo>
                  <a:pt x="1068705" y="203835"/>
                </a:moveTo>
                <a:lnTo>
                  <a:pt x="1058227" y="206375"/>
                </a:lnTo>
                <a:lnTo>
                  <a:pt x="1047750" y="209550"/>
                </a:lnTo>
                <a:lnTo>
                  <a:pt x="1037907" y="213043"/>
                </a:lnTo>
                <a:lnTo>
                  <a:pt x="1027747" y="217170"/>
                </a:lnTo>
                <a:lnTo>
                  <a:pt x="1017905" y="222250"/>
                </a:lnTo>
                <a:lnTo>
                  <a:pt x="1008380" y="227330"/>
                </a:lnTo>
                <a:lnTo>
                  <a:pt x="998220" y="233045"/>
                </a:lnTo>
                <a:lnTo>
                  <a:pt x="988695" y="239395"/>
                </a:lnTo>
                <a:lnTo>
                  <a:pt x="979170" y="246063"/>
                </a:lnTo>
                <a:lnTo>
                  <a:pt x="969645" y="253365"/>
                </a:lnTo>
                <a:lnTo>
                  <a:pt x="960120" y="261303"/>
                </a:lnTo>
                <a:lnTo>
                  <a:pt x="950595" y="269558"/>
                </a:lnTo>
                <a:lnTo>
                  <a:pt x="941387" y="278448"/>
                </a:lnTo>
                <a:lnTo>
                  <a:pt x="932497" y="287655"/>
                </a:lnTo>
                <a:lnTo>
                  <a:pt x="923290" y="297180"/>
                </a:lnTo>
                <a:lnTo>
                  <a:pt x="914400" y="307023"/>
                </a:lnTo>
                <a:lnTo>
                  <a:pt x="906145" y="317818"/>
                </a:lnTo>
                <a:lnTo>
                  <a:pt x="897255" y="328613"/>
                </a:lnTo>
                <a:lnTo>
                  <a:pt x="888683" y="340043"/>
                </a:lnTo>
                <a:lnTo>
                  <a:pt x="880427" y="352108"/>
                </a:lnTo>
                <a:lnTo>
                  <a:pt x="872173" y="363855"/>
                </a:lnTo>
                <a:lnTo>
                  <a:pt x="864235" y="376555"/>
                </a:lnTo>
                <a:lnTo>
                  <a:pt x="855980" y="389890"/>
                </a:lnTo>
                <a:lnTo>
                  <a:pt x="848360" y="403225"/>
                </a:lnTo>
                <a:lnTo>
                  <a:pt x="840740" y="416878"/>
                </a:lnTo>
                <a:lnTo>
                  <a:pt x="833120" y="431165"/>
                </a:lnTo>
                <a:lnTo>
                  <a:pt x="825817" y="445770"/>
                </a:lnTo>
                <a:lnTo>
                  <a:pt x="818515" y="460693"/>
                </a:lnTo>
                <a:lnTo>
                  <a:pt x="811213" y="476250"/>
                </a:lnTo>
                <a:lnTo>
                  <a:pt x="804545" y="491490"/>
                </a:lnTo>
                <a:lnTo>
                  <a:pt x="797560" y="507683"/>
                </a:lnTo>
                <a:lnTo>
                  <a:pt x="791210" y="523875"/>
                </a:lnTo>
                <a:lnTo>
                  <a:pt x="1068705" y="523875"/>
                </a:lnTo>
                <a:lnTo>
                  <a:pt x="1068705" y="203835"/>
                </a:lnTo>
                <a:close/>
                <a:moveTo>
                  <a:pt x="902594" y="196743"/>
                </a:moveTo>
                <a:lnTo>
                  <a:pt x="899283" y="197489"/>
                </a:lnTo>
                <a:lnTo>
                  <a:pt x="876419" y="202887"/>
                </a:lnTo>
                <a:lnTo>
                  <a:pt x="854190" y="208921"/>
                </a:lnTo>
                <a:lnTo>
                  <a:pt x="832279" y="215589"/>
                </a:lnTo>
                <a:lnTo>
                  <a:pt x="810368" y="222258"/>
                </a:lnTo>
                <a:lnTo>
                  <a:pt x="788457" y="230197"/>
                </a:lnTo>
                <a:lnTo>
                  <a:pt x="767181" y="238136"/>
                </a:lnTo>
                <a:lnTo>
                  <a:pt x="746222" y="247027"/>
                </a:lnTo>
                <a:lnTo>
                  <a:pt x="725264" y="255919"/>
                </a:lnTo>
                <a:lnTo>
                  <a:pt x="704623" y="265445"/>
                </a:lnTo>
                <a:lnTo>
                  <a:pt x="684299" y="275925"/>
                </a:lnTo>
                <a:lnTo>
                  <a:pt x="664293" y="286086"/>
                </a:lnTo>
                <a:lnTo>
                  <a:pt x="644605" y="297201"/>
                </a:lnTo>
                <a:lnTo>
                  <a:pt x="625234" y="308950"/>
                </a:lnTo>
                <a:lnTo>
                  <a:pt x="605863" y="320700"/>
                </a:lnTo>
                <a:lnTo>
                  <a:pt x="587128" y="333084"/>
                </a:lnTo>
                <a:lnTo>
                  <a:pt x="568709" y="345786"/>
                </a:lnTo>
                <a:lnTo>
                  <a:pt x="550609" y="359124"/>
                </a:lnTo>
                <a:lnTo>
                  <a:pt x="532826" y="373096"/>
                </a:lnTo>
                <a:lnTo>
                  <a:pt x="515043" y="386751"/>
                </a:lnTo>
                <a:lnTo>
                  <a:pt x="497895" y="401358"/>
                </a:lnTo>
                <a:lnTo>
                  <a:pt x="481382" y="416601"/>
                </a:lnTo>
                <a:lnTo>
                  <a:pt x="464869" y="431844"/>
                </a:lnTo>
                <a:lnTo>
                  <a:pt x="448674" y="447404"/>
                </a:lnTo>
                <a:lnTo>
                  <a:pt x="432796" y="463281"/>
                </a:lnTo>
                <a:lnTo>
                  <a:pt x="417871" y="479794"/>
                </a:lnTo>
                <a:lnTo>
                  <a:pt x="402946" y="496942"/>
                </a:lnTo>
                <a:lnTo>
                  <a:pt x="388339" y="513773"/>
                </a:lnTo>
                <a:lnTo>
                  <a:pt x="380221" y="523875"/>
                </a:lnTo>
                <a:lnTo>
                  <a:pt x="696913" y="523875"/>
                </a:lnTo>
                <a:lnTo>
                  <a:pt x="708025" y="494348"/>
                </a:lnTo>
                <a:lnTo>
                  <a:pt x="719773" y="465455"/>
                </a:lnTo>
                <a:lnTo>
                  <a:pt x="731837" y="437833"/>
                </a:lnTo>
                <a:lnTo>
                  <a:pt x="745173" y="410845"/>
                </a:lnTo>
                <a:lnTo>
                  <a:pt x="758190" y="385128"/>
                </a:lnTo>
                <a:lnTo>
                  <a:pt x="771843" y="360045"/>
                </a:lnTo>
                <a:lnTo>
                  <a:pt x="779145" y="348298"/>
                </a:lnTo>
                <a:lnTo>
                  <a:pt x="786130" y="336233"/>
                </a:lnTo>
                <a:lnTo>
                  <a:pt x="793433" y="324803"/>
                </a:lnTo>
                <a:lnTo>
                  <a:pt x="801053" y="313690"/>
                </a:lnTo>
                <a:lnTo>
                  <a:pt x="808355" y="302578"/>
                </a:lnTo>
                <a:lnTo>
                  <a:pt x="816293" y="291783"/>
                </a:lnTo>
                <a:lnTo>
                  <a:pt x="823913" y="281305"/>
                </a:lnTo>
                <a:lnTo>
                  <a:pt x="831850" y="271145"/>
                </a:lnTo>
                <a:lnTo>
                  <a:pt x="839470" y="261303"/>
                </a:lnTo>
                <a:lnTo>
                  <a:pt x="847725" y="251778"/>
                </a:lnTo>
                <a:lnTo>
                  <a:pt x="855980" y="242570"/>
                </a:lnTo>
                <a:lnTo>
                  <a:pt x="864235" y="233363"/>
                </a:lnTo>
                <a:lnTo>
                  <a:pt x="872490" y="224473"/>
                </a:lnTo>
                <a:lnTo>
                  <a:pt x="881063" y="216535"/>
                </a:lnTo>
                <a:lnTo>
                  <a:pt x="889635" y="207963"/>
                </a:lnTo>
                <a:lnTo>
                  <a:pt x="898525" y="200343"/>
                </a:lnTo>
                <a:lnTo>
                  <a:pt x="902594" y="196743"/>
                </a:lnTo>
                <a:close/>
                <a:moveTo>
                  <a:pt x="1315730" y="196178"/>
                </a:moveTo>
                <a:lnTo>
                  <a:pt x="1320800" y="200343"/>
                </a:lnTo>
                <a:lnTo>
                  <a:pt x="1329690" y="207963"/>
                </a:lnTo>
                <a:lnTo>
                  <a:pt x="1337945" y="216535"/>
                </a:lnTo>
                <a:lnTo>
                  <a:pt x="1346517" y="224473"/>
                </a:lnTo>
                <a:lnTo>
                  <a:pt x="1355090" y="233363"/>
                </a:lnTo>
                <a:lnTo>
                  <a:pt x="1363027" y="242570"/>
                </a:lnTo>
                <a:lnTo>
                  <a:pt x="1371600" y="251778"/>
                </a:lnTo>
                <a:lnTo>
                  <a:pt x="1379537" y="261303"/>
                </a:lnTo>
                <a:lnTo>
                  <a:pt x="1387157" y="271145"/>
                </a:lnTo>
                <a:lnTo>
                  <a:pt x="1395413" y="281305"/>
                </a:lnTo>
                <a:lnTo>
                  <a:pt x="1403033" y="291783"/>
                </a:lnTo>
                <a:lnTo>
                  <a:pt x="1410653" y="302578"/>
                </a:lnTo>
                <a:lnTo>
                  <a:pt x="1417955" y="313690"/>
                </a:lnTo>
                <a:lnTo>
                  <a:pt x="1425575" y="324803"/>
                </a:lnTo>
                <a:lnTo>
                  <a:pt x="1432877" y="336233"/>
                </a:lnTo>
                <a:lnTo>
                  <a:pt x="1439863" y="348298"/>
                </a:lnTo>
                <a:lnTo>
                  <a:pt x="1447165" y="360045"/>
                </a:lnTo>
                <a:lnTo>
                  <a:pt x="1461135" y="385128"/>
                </a:lnTo>
                <a:lnTo>
                  <a:pt x="1474153" y="410845"/>
                </a:lnTo>
                <a:lnTo>
                  <a:pt x="1487170" y="437833"/>
                </a:lnTo>
                <a:lnTo>
                  <a:pt x="1499553" y="465455"/>
                </a:lnTo>
                <a:lnTo>
                  <a:pt x="1510983" y="494348"/>
                </a:lnTo>
                <a:lnTo>
                  <a:pt x="1522095" y="523875"/>
                </a:lnTo>
                <a:lnTo>
                  <a:pt x="1840331" y="523875"/>
                </a:lnTo>
                <a:lnTo>
                  <a:pt x="1832574" y="513773"/>
                </a:lnTo>
                <a:lnTo>
                  <a:pt x="1817967" y="496942"/>
                </a:lnTo>
                <a:lnTo>
                  <a:pt x="1802724" y="479794"/>
                </a:lnTo>
                <a:lnTo>
                  <a:pt x="1787481" y="463281"/>
                </a:lnTo>
                <a:lnTo>
                  <a:pt x="1771921" y="447404"/>
                </a:lnTo>
                <a:lnTo>
                  <a:pt x="1756044" y="431844"/>
                </a:lnTo>
                <a:lnTo>
                  <a:pt x="1739531" y="416601"/>
                </a:lnTo>
                <a:lnTo>
                  <a:pt x="1722383" y="401358"/>
                </a:lnTo>
                <a:lnTo>
                  <a:pt x="1705553" y="386751"/>
                </a:lnTo>
                <a:lnTo>
                  <a:pt x="1687770" y="373096"/>
                </a:lnTo>
                <a:lnTo>
                  <a:pt x="1670304" y="359124"/>
                </a:lnTo>
                <a:lnTo>
                  <a:pt x="1652203" y="345786"/>
                </a:lnTo>
                <a:lnTo>
                  <a:pt x="1633468" y="333084"/>
                </a:lnTo>
                <a:lnTo>
                  <a:pt x="1614415" y="320700"/>
                </a:lnTo>
                <a:lnTo>
                  <a:pt x="1595679" y="308950"/>
                </a:lnTo>
                <a:lnTo>
                  <a:pt x="1575991" y="297201"/>
                </a:lnTo>
                <a:lnTo>
                  <a:pt x="1556302" y="286086"/>
                </a:lnTo>
                <a:lnTo>
                  <a:pt x="1536296" y="275925"/>
                </a:lnTo>
                <a:lnTo>
                  <a:pt x="1515973" y="265445"/>
                </a:lnTo>
                <a:lnTo>
                  <a:pt x="1495332" y="255919"/>
                </a:lnTo>
                <a:lnTo>
                  <a:pt x="1474691" y="247027"/>
                </a:lnTo>
                <a:lnTo>
                  <a:pt x="1453415" y="238136"/>
                </a:lnTo>
                <a:lnTo>
                  <a:pt x="1431821" y="230197"/>
                </a:lnTo>
                <a:lnTo>
                  <a:pt x="1410227" y="222258"/>
                </a:lnTo>
                <a:lnTo>
                  <a:pt x="1388316" y="215589"/>
                </a:lnTo>
                <a:lnTo>
                  <a:pt x="1366405" y="208921"/>
                </a:lnTo>
                <a:lnTo>
                  <a:pt x="1344176" y="202887"/>
                </a:lnTo>
                <a:lnTo>
                  <a:pt x="1321630" y="197489"/>
                </a:lnTo>
                <a:lnTo>
                  <a:pt x="1315730" y="196178"/>
                </a:lnTo>
                <a:close/>
                <a:moveTo>
                  <a:pt x="1109345" y="0"/>
                </a:moveTo>
                <a:lnTo>
                  <a:pt x="1138237" y="318"/>
                </a:lnTo>
                <a:lnTo>
                  <a:pt x="1166495" y="1588"/>
                </a:lnTo>
                <a:lnTo>
                  <a:pt x="1195070" y="3493"/>
                </a:lnTo>
                <a:lnTo>
                  <a:pt x="1223010" y="5715"/>
                </a:lnTo>
                <a:lnTo>
                  <a:pt x="1250950" y="9208"/>
                </a:lnTo>
                <a:lnTo>
                  <a:pt x="1278573" y="13018"/>
                </a:lnTo>
                <a:lnTo>
                  <a:pt x="1306195" y="17780"/>
                </a:lnTo>
                <a:lnTo>
                  <a:pt x="1333183" y="22860"/>
                </a:lnTo>
                <a:lnTo>
                  <a:pt x="1360487" y="28575"/>
                </a:lnTo>
                <a:lnTo>
                  <a:pt x="1386840" y="34925"/>
                </a:lnTo>
                <a:lnTo>
                  <a:pt x="1413510" y="42228"/>
                </a:lnTo>
                <a:lnTo>
                  <a:pt x="1439545" y="50165"/>
                </a:lnTo>
                <a:lnTo>
                  <a:pt x="1465580" y="58420"/>
                </a:lnTo>
                <a:lnTo>
                  <a:pt x="1490980" y="67628"/>
                </a:lnTo>
                <a:lnTo>
                  <a:pt x="1516380" y="77153"/>
                </a:lnTo>
                <a:lnTo>
                  <a:pt x="1541463" y="87313"/>
                </a:lnTo>
                <a:lnTo>
                  <a:pt x="1566227" y="98108"/>
                </a:lnTo>
                <a:lnTo>
                  <a:pt x="1590675" y="109538"/>
                </a:lnTo>
                <a:lnTo>
                  <a:pt x="1614805" y="121603"/>
                </a:lnTo>
                <a:lnTo>
                  <a:pt x="1638617" y="134303"/>
                </a:lnTo>
                <a:lnTo>
                  <a:pt x="1662113" y="147320"/>
                </a:lnTo>
                <a:lnTo>
                  <a:pt x="1684973" y="160655"/>
                </a:lnTo>
                <a:lnTo>
                  <a:pt x="1707833" y="174943"/>
                </a:lnTo>
                <a:lnTo>
                  <a:pt x="1730057" y="189865"/>
                </a:lnTo>
                <a:lnTo>
                  <a:pt x="1751965" y="204788"/>
                </a:lnTo>
                <a:lnTo>
                  <a:pt x="1773555" y="220663"/>
                </a:lnTo>
                <a:lnTo>
                  <a:pt x="1794510" y="236855"/>
                </a:lnTo>
                <a:lnTo>
                  <a:pt x="1815465" y="253683"/>
                </a:lnTo>
                <a:lnTo>
                  <a:pt x="1835785" y="270510"/>
                </a:lnTo>
                <a:lnTo>
                  <a:pt x="1855787" y="288290"/>
                </a:lnTo>
                <a:lnTo>
                  <a:pt x="1875473" y="306705"/>
                </a:lnTo>
                <a:lnTo>
                  <a:pt x="1894205" y="325120"/>
                </a:lnTo>
                <a:lnTo>
                  <a:pt x="1912937" y="344488"/>
                </a:lnTo>
                <a:lnTo>
                  <a:pt x="1931035" y="363538"/>
                </a:lnTo>
                <a:lnTo>
                  <a:pt x="1948815" y="383540"/>
                </a:lnTo>
                <a:lnTo>
                  <a:pt x="1965643" y="403860"/>
                </a:lnTo>
                <a:lnTo>
                  <a:pt x="1982470" y="424815"/>
                </a:lnTo>
                <a:lnTo>
                  <a:pt x="1998663" y="445770"/>
                </a:lnTo>
                <a:lnTo>
                  <a:pt x="2014537" y="467360"/>
                </a:lnTo>
                <a:lnTo>
                  <a:pt x="2029777" y="489268"/>
                </a:lnTo>
                <a:lnTo>
                  <a:pt x="2044383" y="511493"/>
                </a:lnTo>
                <a:lnTo>
                  <a:pt x="2058670" y="534353"/>
                </a:lnTo>
                <a:lnTo>
                  <a:pt x="2072005" y="557213"/>
                </a:lnTo>
                <a:lnTo>
                  <a:pt x="2085023" y="580708"/>
                </a:lnTo>
                <a:lnTo>
                  <a:pt x="2097723" y="604520"/>
                </a:lnTo>
                <a:lnTo>
                  <a:pt x="2109787" y="628650"/>
                </a:lnTo>
                <a:lnTo>
                  <a:pt x="2121217" y="653098"/>
                </a:lnTo>
                <a:lnTo>
                  <a:pt x="2132013" y="677863"/>
                </a:lnTo>
                <a:lnTo>
                  <a:pt x="2142173" y="702945"/>
                </a:lnTo>
                <a:lnTo>
                  <a:pt x="2152015" y="728345"/>
                </a:lnTo>
                <a:lnTo>
                  <a:pt x="2160905" y="754063"/>
                </a:lnTo>
                <a:lnTo>
                  <a:pt x="2169160" y="779780"/>
                </a:lnTo>
                <a:lnTo>
                  <a:pt x="2177097" y="805815"/>
                </a:lnTo>
                <a:lnTo>
                  <a:pt x="2184400" y="832485"/>
                </a:lnTo>
                <a:lnTo>
                  <a:pt x="2190750" y="859473"/>
                </a:lnTo>
                <a:lnTo>
                  <a:pt x="2196465" y="886143"/>
                </a:lnTo>
                <a:lnTo>
                  <a:pt x="2201863" y="913448"/>
                </a:lnTo>
                <a:lnTo>
                  <a:pt x="2206307" y="940753"/>
                </a:lnTo>
                <a:lnTo>
                  <a:pt x="2210435" y="968375"/>
                </a:lnTo>
                <a:lnTo>
                  <a:pt x="2213610" y="996315"/>
                </a:lnTo>
                <a:lnTo>
                  <a:pt x="2215833" y="1024255"/>
                </a:lnTo>
                <a:lnTo>
                  <a:pt x="2217737" y="1052830"/>
                </a:lnTo>
                <a:lnTo>
                  <a:pt x="2219007" y="1081088"/>
                </a:lnTo>
                <a:lnTo>
                  <a:pt x="2219325" y="1109980"/>
                </a:lnTo>
                <a:lnTo>
                  <a:pt x="2219007" y="1138238"/>
                </a:lnTo>
                <a:lnTo>
                  <a:pt x="2217737" y="1166813"/>
                </a:lnTo>
                <a:lnTo>
                  <a:pt x="2215833" y="1195388"/>
                </a:lnTo>
                <a:lnTo>
                  <a:pt x="2213610" y="1223328"/>
                </a:lnTo>
                <a:lnTo>
                  <a:pt x="2210435" y="1250950"/>
                </a:lnTo>
                <a:lnTo>
                  <a:pt x="2206307" y="1278573"/>
                </a:lnTo>
                <a:lnTo>
                  <a:pt x="2201863" y="1306195"/>
                </a:lnTo>
                <a:lnTo>
                  <a:pt x="2196465" y="1333500"/>
                </a:lnTo>
                <a:lnTo>
                  <a:pt x="2190750" y="1360488"/>
                </a:lnTo>
                <a:lnTo>
                  <a:pt x="2184400" y="1387158"/>
                </a:lnTo>
                <a:lnTo>
                  <a:pt x="2177097" y="1413510"/>
                </a:lnTo>
                <a:lnTo>
                  <a:pt x="2169160" y="1439545"/>
                </a:lnTo>
                <a:lnTo>
                  <a:pt x="2160905" y="1465898"/>
                </a:lnTo>
                <a:lnTo>
                  <a:pt x="2152015" y="1491298"/>
                </a:lnTo>
                <a:lnTo>
                  <a:pt x="2142173" y="1516380"/>
                </a:lnTo>
                <a:lnTo>
                  <a:pt x="2132013" y="1541463"/>
                </a:lnTo>
                <a:lnTo>
                  <a:pt x="2121217" y="1566545"/>
                </a:lnTo>
                <a:lnTo>
                  <a:pt x="2109787" y="1590675"/>
                </a:lnTo>
                <a:lnTo>
                  <a:pt x="2097723" y="1614805"/>
                </a:lnTo>
                <a:lnTo>
                  <a:pt x="2085023" y="1638618"/>
                </a:lnTo>
                <a:lnTo>
                  <a:pt x="2072005" y="1662113"/>
                </a:lnTo>
                <a:lnTo>
                  <a:pt x="2058670" y="1685290"/>
                </a:lnTo>
                <a:lnTo>
                  <a:pt x="2044383" y="1707833"/>
                </a:lnTo>
                <a:lnTo>
                  <a:pt x="2029777" y="1730058"/>
                </a:lnTo>
                <a:lnTo>
                  <a:pt x="2014537" y="1751965"/>
                </a:lnTo>
                <a:lnTo>
                  <a:pt x="1998663" y="1773555"/>
                </a:lnTo>
                <a:lnTo>
                  <a:pt x="1982470" y="1794828"/>
                </a:lnTo>
                <a:lnTo>
                  <a:pt x="1965643" y="1815465"/>
                </a:lnTo>
                <a:lnTo>
                  <a:pt x="1948815" y="1835785"/>
                </a:lnTo>
                <a:lnTo>
                  <a:pt x="1931035" y="1855788"/>
                </a:lnTo>
                <a:lnTo>
                  <a:pt x="1912937" y="1875473"/>
                </a:lnTo>
                <a:lnTo>
                  <a:pt x="1894205" y="1894205"/>
                </a:lnTo>
                <a:lnTo>
                  <a:pt x="1875473" y="1913255"/>
                </a:lnTo>
                <a:lnTo>
                  <a:pt x="1855787" y="1931353"/>
                </a:lnTo>
                <a:lnTo>
                  <a:pt x="1835785" y="1948815"/>
                </a:lnTo>
                <a:lnTo>
                  <a:pt x="1815465" y="1966278"/>
                </a:lnTo>
                <a:lnTo>
                  <a:pt x="1794510" y="1982788"/>
                </a:lnTo>
                <a:lnTo>
                  <a:pt x="1773555" y="1998980"/>
                </a:lnTo>
                <a:lnTo>
                  <a:pt x="1751965" y="2014538"/>
                </a:lnTo>
                <a:lnTo>
                  <a:pt x="1730057" y="2030095"/>
                </a:lnTo>
                <a:lnTo>
                  <a:pt x="1707833" y="2044700"/>
                </a:lnTo>
                <a:lnTo>
                  <a:pt x="1684973" y="2058670"/>
                </a:lnTo>
                <a:lnTo>
                  <a:pt x="1662113" y="2072323"/>
                </a:lnTo>
                <a:lnTo>
                  <a:pt x="1638617" y="2085340"/>
                </a:lnTo>
                <a:lnTo>
                  <a:pt x="1614805" y="2098040"/>
                </a:lnTo>
                <a:lnTo>
                  <a:pt x="1590675" y="2109788"/>
                </a:lnTo>
                <a:lnTo>
                  <a:pt x="1566227" y="2121535"/>
                </a:lnTo>
                <a:lnTo>
                  <a:pt x="1541463" y="2132330"/>
                </a:lnTo>
                <a:lnTo>
                  <a:pt x="1516380" y="2142490"/>
                </a:lnTo>
                <a:lnTo>
                  <a:pt x="1490980" y="2152333"/>
                </a:lnTo>
                <a:lnTo>
                  <a:pt x="1465580" y="2160905"/>
                </a:lnTo>
                <a:lnTo>
                  <a:pt x="1439545" y="2169478"/>
                </a:lnTo>
                <a:lnTo>
                  <a:pt x="1413510" y="2177098"/>
                </a:lnTo>
                <a:lnTo>
                  <a:pt x="1386840" y="2184400"/>
                </a:lnTo>
                <a:lnTo>
                  <a:pt x="1360487" y="2191068"/>
                </a:lnTo>
                <a:lnTo>
                  <a:pt x="1333183" y="2196783"/>
                </a:lnTo>
                <a:lnTo>
                  <a:pt x="1306195" y="2202180"/>
                </a:lnTo>
                <a:lnTo>
                  <a:pt x="1278573" y="2206625"/>
                </a:lnTo>
                <a:lnTo>
                  <a:pt x="1250950" y="2210753"/>
                </a:lnTo>
                <a:lnTo>
                  <a:pt x="1223010" y="2213610"/>
                </a:lnTo>
                <a:lnTo>
                  <a:pt x="1195070" y="2215833"/>
                </a:lnTo>
                <a:lnTo>
                  <a:pt x="1166495" y="2218055"/>
                </a:lnTo>
                <a:lnTo>
                  <a:pt x="1138237" y="2219008"/>
                </a:lnTo>
                <a:lnTo>
                  <a:pt x="1109345" y="2219325"/>
                </a:lnTo>
                <a:lnTo>
                  <a:pt x="1081087" y="2219008"/>
                </a:lnTo>
                <a:lnTo>
                  <a:pt x="1052513" y="2218055"/>
                </a:lnTo>
                <a:lnTo>
                  <a:pt x="1023937" y="2215833"/>
                </a:lnTo>
                <a:lnTo>
                  <a:pt x="995997" y="2213610"/>
                </a:lnTo>
                <a:lnTo>
                  <a:pt x="968375" y="2210753"/>
                </a:lnTo>
                <a:lnTo>
                  <a:pt x="940753" y="2206625"/>
                </a:lnTo>
                <a:lnTo>
                  <a:pt x="913130" y="2202180"/>
                </a:lnTo>
                <a:lnTo>
                  <a:pt x="886143" y="2196783"/>
                </a:lnTo>
                <a:lnTo>
                  <a:pt x="858837" y="2191068"/>
                </a:lnTo>
                <a:lnTo>
                  <a:pt x="832167" y="2184400"/>
                </a:lnTo>
                <a:lnTo>
                  <a:pt x="805815" y="2177098"/>
                </a:lnTo>
                <a:lnTo>
                  <a:pt x="779780" y="2169478"/>
                </a:lnTo>
                <a:lnTo>
                  <a:pt x="753427" y="2160905"/>
                </a:lnTo>
                <a:lnTo>
                  <a:pt x="728027" y="2152333"/>
                </a:lnTo>
                <a:lnTo>
                  <a:pt x="702627" y="2142490"/>
                </a:lnTo>
                <a:lnTo>
                  <a:pt x="677863" y="2132330"/>
                </a:lnTo>
                <a:lnTo>
                  <a:pt x="652780" y="2121535"/>
                </a:lnTo>
                <a:lnTo>
                  <a:pt x="628650" y="2109788"/>
                </a:lnTo>
                <a:lnTo>
                  <a:pt x="604520" y="2098040"/>
                </a:lnTo>
                <a:lnTo>
                  <a:pt x="580707" y="2085340"/>
                </a:lnTo>
                <a:lnTo>
                  <a:pt x="557213" y="2072323"/>
                </a:lnTo>
                <a:lnTo>
                  <a:pt x="534035" y="2058670"/>
                </a:lnTo>
                <a:lnTo>
                  <a:pt x="511493" y="2044700"/>
                </a:lnTo>
                <a:lnTo>
                  <a:pt x="488950" y="2030095"/>
                </a:lnTo>
                <a:lnTo>
                  <a:pt x="467043" y="2014538"/>
                </a:lnTo>
                <a:lnTo>
                  <a:pt x="445770" y="1998980"/>
                </a:lnTo>
                <a:lnTo>
                  <a:pt x="424497" y="1982788"/>
                </a:lnTo>
                <a:lnTo>
                  <a:pt x="403860" y="1966278"/>
                </a:lnTo>
                <a:lnTo>
                  <a:pt x="383540" y="1948815"/>
                </a:lnTo>
                <a:lnTo>
                  <a:pt x="363537" y="1931353"/>
                </a:lnTo>
                <a:lnTo>
                  <a:pt x="344170" y="1913255"/>
                </a:lnTo>
                <a:lnTo>
                  <a:pt x="325120" y="1894205"/>
                </a:lnTo>
                <a:lnTo>
                  <a:pt x="306387" y="1875473"/>
                </a:lnTo>
                <a:lnTo>
                  <a:pt x="287973" y="1855788"/>
                </a:lnTo>
                <a:lnTo>
                  <a:pt x="270510" y="1835785"/>
                </a:lnTo>
                <a:lnTo>
                  <a:pt x="253365" y="1815465"/>
                </a:lnTo>
                <a:lnTo>
                  <a:pt x="236537" y="1794828"/>
                </a:lnTo>
                <a:lnTo>
                  <a:pt x="220345" y="1773555"/>
                </a:lnTo>
                <a:lnTo>
                  <a:pt x="204787" y="1751965"/>
                </a:lnTo>
                <a:lnTo>
                  <a:pt x="189230" y="1730058"/>
                </a:lnTo>
                <a:lnTo>
                  <a:pt x="174625" y="1707833"/>
                </a:lnTo>
                <a:lnTo>
                  <a:pt x="160655" y="1685290"/>
                </a:lnTo>
                <a:lnTo>
                  <a:pt x="147003" y="1662113"/>
                </a:lnTo>
                <a:lnTo>
                  <a:pt x="133985" y="1638618"/>
                </a:lnTo>
                <a:lnTo>
                  <a:pt x="121285" y="1614805"/>
                </a:lnTo>
                <a:lnTo>
                  <a:pt x="109537" y="1590675"/>
                </a:lnTo>
                <a:lnTo>
                  <a:pt x="97790" y="1566545"/>
                </a:lnTo>
                <a:lnTo>
                  <a:pt x="86995" y="1541463"/>
                </a:lnTo>
                <a:lnTo>
                  <a:pt x="77153" y="1516380"/>
                </a:lnTo>
                <a:lnTo>
                  <a:pt x="67627" y="1491298"/>
                </a:lnTo>
                <a:lnTo>
                  <a:pt x="58420" y="1465898"/>
                </a:lnTo>
                <a:lnTo>
                  <a:pt x="49847" y="1439545"/>
                </a:lnTo>
                <a:lnTo>
                  <a:pt x="42227" y="1413510"/>
                </a:lnTo>
                <a:lnTo>
                  <a:pt x="34925" y="1387158"/>
                </a:lnTo>
                <a:lnTo>
                  <a:pt x="28257" y="1360488"/>
                </a:lnTo>
                <a:lnTo>
                  <a:pt x="22543" y="1333500"/>
                </a:lnTo>
                <a:lnTo>
                  <a:pt x="17145" y="1306195"/>
                </a:lnTo>
                <a:lnTo>
                  <a:pt x="13017" y="1278573"/>
                </a:lnTo>
                <a:lnTo>
                  <a:pt x="9207" y="1250950"/>
                </a:lnTo>
                <a:lnTo>
                  <a:pt x="5715" y="1223328"/>
                </a:lnTo>
                <a:lnTo>
                  <a:pt x="3175" y="1195388"/>
                </a:lnTo>
                <a:lnTo>
                  <a:pt x="1270" y="1166813"/>
                </a:lnTo>
                <a:lnTo>
                  <a:pt x="317" y="1138238"/>
                </a:lnTo>
                <a:lnTo>
                  <a:pt x="0" y="1109980"/>
                </a:lnTo>
                <a:lnTo>
                  <a:pt x="317" y="1081088"/>
                </a:lnTo>
                <a:lnTo>
                  <a:pt x="1270" y="1052830"/>
                </a:lnTo>
                <a:lnTo>
                  <a:pt x="3175" y="1024255"/>
                </a:lnTo>
                <a:lnTo>
                  <a:pt x="5715" y="996315"/>
                </a:lnTo>
                <a:lnTo>
                  <a:pt x="9207" y="968375"/>
                </a:lnTo>
                <a:lnTo>
                  <a:pt x="13017" y="940753"/>
                </a:lnTo>
                <a:lnTo>
                  <a:pt x="17145" y="913448"/>
                </a:lnTo>
                <a:lnTo>
                  <a:pt x="22543" y="886143"/>
                </a:lnTo>
                <a:lnTo>
                  <a:pt x="28257" y="859473"/>
                </a:lnTo>
                <a:lnTo>
                  <a:pt x="34925" y="832485"/>
                </a:lnTo>
                <a:lnTo>
                  <a:pt x="42227" y="805815"/>
                </a:lnTo>
                <a:lnTo>
                  <a:pt x="49847" y="779780"/>
                </a:lnTo>
                <a:lnTo>
                  <a:pt x="58420" y="754063"/>
                </a:lnTo>
                <a:lnTo>
                  <a:pt x="67627" y="728345"/>
                </a:lnTo>
                <a:lnTo>
                  <a:pt x="77153" y="702945"/>
                </a:lnTo>
                <a:lnTo>
                  <a:pt x="86995" y="677863"/>
                </a:lnTo>
                <a:lnTo>
                  <a:pt x="97790" y="653098"/>
                </a:lnTo>
                <a:lnTo>
                  <a:pt x="109537" y="628650"/>
                </a:lnTo>
                <a:lnTo>
                  <a:pt x="121285" y="604520"/>
                </a:lnTo>
                <a:lnTo>
                  <a:pt x="133985" y="580708"/>
                </a:lnTo>
                <a:lnTo>
                  <a:pt x="147003" y="557213"/>
                </a:lnTo>
                <a:lnTo>
                  <a:pt x="160655" y="534353"/>
                </a:lnTo>
                <a:lnTo>
                  <a:pt x="174625" y="511493"/>
                </a:lnTo>
                <a:lnTo>
                  <a:pt x="189230" y="489268"/>
                </a:lnTo>
                <a:lnTo>
                  <a:pt x="204787" y="467360"/>
                </a:lnTo>
                <a:lnTo>
                  <a:pt x="220345" y="445770"/>
                </a:lnTo>
                <a:lnTo>
                  <a:pt x="236537" y="424815"/>
                </a:lnTo>
                <a:lnTo>
                  <a:pt x="253365" y="403860"/>
                </a:lnTo>
                <a:lnTo>
                  <a:pt x="270510" y="383540"/>
                </a:lnTo>
                <a:lnTo>
                  <a:pt x="287973" y="363538"/>
                </a:lnTo>
                <a:lnTo>
                  <a:pt x="306387" y="344488"/>
                </a:lnTo>
                <a:lnTo>
                  <a:pt x="325120" y="325120"/>
                </a:lnTo>
                <a:lnTo>
                  <a:pt x="344170" y="306705"/>
                </a:lnTo>
                <a:lnTo>
                  <a:pt x="363537" y="288290"/>
                </a:lnTo>
                <a:lnTo>
                  <a:pt x="383540" y="270510"/>
                </a:lnTo>
                <a:lnTo>
                  <a:pt x="403860" y="253683"/>
                </a:lnTo>
                <a:lnTo>
                  <a:pt x="424497" y="236855"/>
                </a:lnTo>
                <a:lnTo>
                  <a:pt x="445770" y="220663"/>
                </a:lnTo>
                <a:lnTo>
                  <a:pt x="467043" y="204788"/>
                </a:lnTo>
                <a:lnTo>
                  <a:pt x="488950" y="189865"/>
                </a:lnTo>
                <a:lnTo>
                  <a:pt x="511493" y="174943"/>
                </a:lnTo>
                <a:lnTo>
                  <a:pt x="534035" y="160655"/>
                </a:lnTo>
                <a:lnTo>
                  <a:pt x="557213" y="147320"/>
                </a:lnTo>
                <a:lnTo>
                  <a:pt x="580707" y="134303"/>
                </a:lnTo>
                <a:lnTo>
                  <a:pt x="604520" y="121603"/>
                </a:lnTo>
                <a:lnTo>
                  <a:pt x="628650" y="109538"/>
                </a:lnTo>
                <a:lnTo>
                  <a:pt x="652780" y="98108"/>
                </a:lnTo>
                <a:lnTo>
                  <a:pt x="677863" y="87313"/>
                </a:lnTo>
                <a:lnTo>
                  <a:pt x="702627" y="77153"/>
                </a:lnTo>
                <a:lnTo>
                  <a:pt x="728027" y="67628"/>
                </a:lnTo>
                <a:lnTo>
                  <a:pt x="753427" y="58420"/>
                </a:lnTo>
                <a:lnTo>
                  <a:pt x="779780" y="50165"/>
                </a:lnTo>
                <a:lnTo>
                  <a:pt x="805815" y="42228"/>
                </a:lnTo>
                <a:lnTo>
                  <a:pt x="832167" y="34925"/>
                </a:lnTo>
                <a:lnTo>
                  <a:pt x="858837" y="28575"/>
                </a:lnTo>
                <a:lnTo>
                  <a:pt x="886143" y="22860"/>
                </a:lnTo>
                <a:lnTo>
                  <a:pt x="913130" y="17780"/>
                </a:lnTo>
                <a:lnTo>
                  <a:pt x="940753" y="13018"/>
                </a:lnTo>
                <a:lnTo>
                  <a:pt x="968375" y="9208"/>
                </a:lnTo>
                <a:lnTo>
                  <a:pt x="995997" y="5715"/>
                </a:lnTo>
                <a:lnTo>
                  <a:pt x="1023937" y="3493"/>
                </a:lnTo>
                <a:lnTo>
                  <a:pt x="1052513" y="1588"/>
                </a:lnTo>
                <a:lnTo>
                  <a:pt x="1081087" y="318"/>
                </a:lnTo>
                <a:lnTo>
                  <a:pt x="110934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+mn-ea"/>
            </a:endParaRPr>
          </a:p>
        </p:txBody>
      </p:sp>
      <p:sp>
        <p:nvSpPr>
          <p:cNvPr id="47" name="MH_Other_7"/>
          <p:cNvSpPr>
            <a:spLocks/>
          </p:cNvSpPr>
          <p:nvPr>
            <p:custDataLst>
              <p:tags r:id="rId16"/>
            </p:custDataLst>
          </p:nvPr>
        </p:nvSpPr>
        <p:spPr bwMode="auto">
          <a:xfrm>
            <a:off x="7623840" y="4039738"/>
            <a:ext cx="138113" cy="319088"/>
          </a:xfrm>
          <a:custGeom>
            <a:avLst/>
            <a:gdLst>
              <a:gd name="T0" fmla="*/ 484604 w 1488"/>
              <a:gd name="T1" fmla="*/ 425334 h 3386"/>
              <a:gd name="T2" fmla="*/ 461555 w 1488"/>
              <a:gd name="T3" fmla="*/ 402267 h 3386"/>
              <a:gd name="T4" fmla="*/ 283342 w 1488"/>
              <a:gd name="T5" fmla="*/ 400016 h 3386"/>
              <a:gd name="T6" fmla="*/ 255795 w 1488"/>
              <a:gd name="T7" fmla="*/ 418582 h 3386"/>
              <a:gd name="T8" fmla="*/ 215879 w 1488"/>
              <a:gd name="T9" fmla="*/ 473718 h 3386"/>
              <a:gd name="T10" fmla="*/ 206885 w 1488"/>
              <a:gd name="T11" fmla="*/ 24192 h 3386"/>
              <a:gd name="T12" fmla="*/ 171467 w 1488"/>
              <a:gd name="T13" fmla="*/ 563 h 3386"/>
              <a:gd name="T14" fmla="*/ 133238 w 1488"/>
              <a:gd name="T15" fmla="*/ 6751 h 3386"/>
              <a:gd name="T16" fmla="*/ 106253 w 1488"/>
              <a:gd name="T17" fmla="*/ 39383 h 3386"/>
              <a:gd name="T18" fmla="*/ 51159 w 1488"/>
              <a:gd name="T19" fmla="*/ 475406 h 3386"/>
              <a:gd name="T20" fmla="*/ 10682 w 1488"/>
              <a:gd name="T21" fmla="*/ 501849 h 3386"/>
              <a:gd name="T22" fmla="*/ 0 w 1488"/>
              <a:gd name="T23" fmla="*/ 1840300 h 3386"/>
              <a:gd name="T24" fmla="*/ 18552 w 1488"/>
              <a:gd name="T25" fmla="*/ 1885871 h 3386"/>
              <a:gd name="T26" fmla="*/ 64089 w 1488"/>
              <a:gd name="T27" fmla="*/ 1905000 h 3386"/>
              <a:gd name="T28" fmla="*/ 807862 w 1488"/>
              <a:gd name="T29" fmla="*/ 1893748 h 3386"/>
              <a:gd name="T30" fmla="*/ 834846 w 1488"/>
              <a:gd name="T31" fmla="*/ 1853240 h 3386"/>
              <a:gd name="T32" fmla="*/ 830911 w 1488"/>
              <a:gd name="T33" fmla="*/ 513101 h 3386"/>
              <a:gd name="T34" fmla="*/ 796618 w 1488"/>
              <a:gd name="T35" fmla="*/ 478782 h 3386"/>
              <a:gd name="T36" fmla="*/ 263665 w 1488"/>
              <a:gd name="T37" fmla="*/ 1577561 h 3386"/>
              <a:gd name="T38" fmla="*/ 178213 w 1488"/>
              <a:gd name="T39" fmla="*/ 1549430 h 3386"/>
              <a:gd name="T40" fmla="*/ 148417 w 1488"/>
              <a:gd name="T41" fmla="*/ 1499920 h 3386"/>
              <a:gd name="T42" fmla="*/ 186646 w 1488"/>
              <a:gd name="T43" fmla="*/ 1445347 h 3386"/>
              <a:gd name="T44" fmla="*/ 277158 w 1488"/>
              <a:gd name="T45" fmla="*/ 1422280 h 3386"/>
              <a:gd name="T46" fmla="*/ 313138 w 1488"/>
              <a:gd name="T47" fmla="*/ 1441409 h 3386"/>
              <a:gd name="T48" fmla="*/ 330003 w 1488"/>
              <a:gd name="T49" fmla="*/ 1493169 h 3386"/>
              <a:gd name="T50" fmla="*/ 319884 w 1488"/>
              <a:gd name="T51" fmla="*/ 1547742 h 3386"/>
              <a:gd name="T52" fmla="*/ 283342 w 1488"/>
              <a:gd name="T53" fmla="*/ 1577561 h 3386"/>
              <a:gd name="T54" fmla="*/ 385098 w 1488"/>
              <a:gd name="T55" fmla="*/ 1749719 h 3386"/>
              <a:gd name="T56" fmla="*/ 344058 w 1488"/>
              <a:gd name="T57" fmla="*/ 1681644 h 3386"/>
              <a:gd name="T58" fmla="*/ 341809 w 1488"/>
              <a:gd name="T59" fmla="*/ 1613568 h 3386"/>
              <a:gd name="T60" fmla="*/ 380600 w 1488"/>
              <a:gd name="T61" fmla="*/ 1583749 h 3386"/>
              <a:gd name="T62" fmla="*/ 436819 w 1488"/>
              <a:gd name="T63" fmla="*/ 1580374 h 3386"/>
              <a:gd name="T64" fmla="*/ 482918 w 1488"/>
              <a:gd name="T65" fmla="*/ 1603441 h 3386"/>
              <a:gd name="T66" fmla="*/ 491351 w 1488"/>
              <a:gd name="T67" fmla="*/ 1657451 h 3386"/>
              <a:gd name="T68" fmla="*/ 458744 w 1488"/>
              <a:gd name="T69" fmla="*/ 1737905 h 3386"/>
              <a:gd name="T70" fmla="*/ 337874 w 1488"/>
              <a:gd name="T71" fmla="*/ 1368832 h 3386"/>
              <a:gd name="T72" fmla="*/ 355302 w 1488"/>
              <a:gd name="T73" fmla="*/ 1287253 h 3386"/>
              <a:gd name="T74" fmla="*/ 407585 w 1488"/>
              <a:gd name="T75" fmla="*/ 1241119 h 3386"/>
              <a:gd name="T76" fmla="*/ 458744 w 1488"/>
              <a:gd name="T77" fmla="*/ 1261936 h 3386"/>
              <a:gd name="T78" fmla="*/ 491351 w 1488"/>
              <a:gd name="T79" fmla="*/ 1342952 h 3386"/>
              <a:gd name="T80" fmla="*/ 482918 w 1488"/>
              <a:gd name="T81" fmla="*/ 1396962 h 3386"/>
              <a:gd name="T82" fmla="*/ 436819 w 1488"/>
              <a:gd name="T83" fmla="*/ 1420030 h 3386"/>
              <a:gd name="T84" fmla="*/ 380600 w 1488"/>
              <a:gd name="T85" fmla="*/ 1417216 h 3386"/>
              <a:gd name="T86" fmla="*/ 341809 w 1488"/>
              <a:gd name="T87" fmla="*/ 1386835 h 3386"/>
              <a:gd name="T88" fmla="*/ 546445 w 1488"/>
              <a:gd name="T89" fmla="*/ 1575873 h 3386"/>
              <a:gd name="T90" fmla="*/ 513276 w 1488"/>
              <a:gd name="T91" fmla="*/ 1541553 h 3386"/>
              <a:gd name="T92" fmla="*/ 506530 w 1488"/>
              <a:gd name="T93" fmla="*/ 1485855 h 3386"/>
              <a:gd name="T94" fmla="*/ 526768 w 1488"/>
              <a:gd name="T95" fmla="*/ 1436908 h 3386"/>
              <a:gd name="T96" fmla="*/ 572306 w 1488"/>
              <a:gd name="T97" fmla="*/ 1422843 h 3386"/>
              <a:gd name="T98" fmla="*/ 657758 w 1488"/>
              <a:gd name="T99" fmla="*/ 1450973 h 3386"/>
              <a:gd name="T100" fmla="*/ 687554 w 1488"/>
              <a:gd name="T101" fmla="*/ 1499920 h 3386"/>
              <a:gd name="T102" fmla="*/ 650449 w 1488"/>
              <a:gd name="T103" fmla="*/ 1554494 h 3386"/>
              <a:gd name="T104" fmla="*/ 558813 w 1488"/>
              <a:gd name="T105" fmla="*/ 1578123 h 3386"/>
              <a:gd name="T106" fmla="*/ 736464 w 1488"/>
              <a:gd name="T107" fmla="*/ 1104405 h 3386"/>
              <a:gd name="T108" fmla="*/ 698797 w 1488"/>
              <a:gd name="T109" fmla="*/ 1135348 h 3386"/>
              <a:gd name="T110" fmla="*/ 148979 w 1488"/>
              <a:gd name="T111" fmla="*/ 1135348 h 3386"/>
              <a:gd name="T112" fmla="*/ 111875 w 1488"/>
              <a:gd name="T113" fmla="*/ 1104405 h 3386"/>
              <a:gd name="T114" fmla="*/ 104004 w 1488"/>
              <a:gd name="T115" fmla="*/ 656004 h 3386"/>
              <a:gd name="T116" fmla="*/ 127054 w 1488"/>
              <a:gd name="T117" fmla="*/ 612683 h 3386"/>
              <a:gd name="T118" fmla="*/ 679683 w 1488"/>
              <a:gd name="T119" fmla="*/ 597493 h 3386"/>
              <a:gd name="T120" fmla="*/ 720723 w 1488"/>
              <a:gd name="T121" fmla="*/ 612683 h 3386"/>
              <a:gd name="T122" fmla="*/ 743772 w 1488"/>
              <a:gd name="T123" fmla="*/ 656004 h 338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488" h="3386">
                <a:moveTo>
                  <a:pt x="1373" y="842"/>
                </a:moveTo>
                <a:lnTo>
                  <a:pt x="869" y="842"/>
                </a:lnTo>
                <a:lnTo>
                  <a:pt x="869" y="787"/>
                </a:lnTo>
                <a:lnTo>
                  <a:pt x="869" y="780"/>
                </a:lnTo>
                <a:lnTo>
                  <a:pt x="867" y="771"/>
                </a:lnTo>
                <a:lnTo>
                  <a:pt x="865" y="764"/>
                </a:lnTo>
                <a:lnTo>
                  <a:pt x="862" y="756"/>
                </a:lnTo>
                <a:lnTo>
                  <a:pt x="859" y="750"/>
                </a:lnTo>
                <a:lnTo>
                  <a:pt x="855" y="744"/>
                </a:lnTo>
                <a:lnTo>
                  <a:pt x="851" y="737"/>
                </a:lnTo>
                <a:lnTo>
                  <a:pt x="845" y="732"/>
                </a:lnTo>
                <a:lnTo>
                  <a:pt x="840" y="727"/>
                </a:lnTo>
                <a:lnTo>
                  <a:pt x="834" y="723"/>
                </a:lnTo>
                <a:lnTo>
                  <a:pt x="827" y="718"/>
                </a:lnTo>
                <a:lnTo>
                  <a:pt x="821" y="715"/>
                </a:lnTo>
                <a:lnTo>
                  <a:pt x="814" y="713"/>
                </a:lnTo>
                <a:lnTo>
                  <a:pt x="806" y="711"/>
                </a:lnTo>
                <a:lnTo>
                  <a:pt x="799" y="710"/>
                </a:lnTo>
                <a:lnTo>
                  <a:pt x="791" y="709"/>
                </a:lnTo>
                <a:lnTo>
                  <a:pt x="519" y="709"/>
                </a:lnTo>
                <a:lnTo>
                  <a:pt x="511" y="710"/>
                </a:lnTo>
                <a:lnTo>
                  <a:pt x="504" y="711"/>
                </a:lnTo>
                <a:lnTo>
                  <a:pt x="496" y="713"/>
                </a:lnTo>
                <a:lnTo>
                  <a:pt x="489" y="715"/>
                </a:lnTo>
                <a:lnTo>
                  <a:pt x="483" y="718"/>
                </a:lnTo>
                <a:lnTo>
                  <a:pt x="476" y="723"/>
                </a:lnTo>
                <a:lnTo>
                  <a:pt x="470" y="727"/>
                </a:lnTo>
                <a:lnTo>
                  <a:pt x="465" y="732"/>
                </a:lnTo>
                <a:lnTo>
                  <a:pt x="459" y="737"/>
                </a:lnTo>
                <a:lnTo>
                  <a:pt x="455" y="744"/>
                </a:lnTo>
                <a:lnTo>
                  <a:pt x="451" y="750"/>
                </a:lnTo>
                <a:lnTo>
                  <a:pt x="448" y="756"/>
                </a:lnTo>
                <a:lnTo>
                  <a:pt x="445" y="764"/>
                </a:lnTo>
                <a:lnTo>
                  <a:pt x="444" y="771"/>
                </a:lnTo>
                <a:lnTo>
                  <a:pt x="442" y="780"/>
                </a:lnTo>
                <a:lnTo>
                  <a:pt x="441" y="787"/>
                </a:lnTo>
                <a:lnTo>
                  <a:pt x="441" y="842"/>
                </a:lnTo>
                <a:lnTo>
                  <a:pt x="384" y="842"/>
                </a:lnTo>
                <a:lnTo>
                  <a:pt x="384" y="99"/>
                </a:lnTo>
                <a:lnTo>
                  <a:pt x="384" y="90"/>
                </a:lnTo>
                <a:lnTo>
                  <a:pt x="382" y="79"/>
                </a:lnTo>
                <a:lnTo>
                  <a:pt x="380" y="70"/>
                </a:lnTo>
                <a:lnTo>
                  <a:pt x="377" y="60"/>
                </a:lnTo>
                <a:lnTo>
                  <a:pt x="373" y="52"/>
                </a:lnTo>
                <a:lnTo>
                  <a:pt x="368" y="43"/>
                </a:lnTo>
                <a:lnTo>
                  <a:pt x="362" y="36"/>
                </a:lnTo>
                <a:lnTo>
                  <a:pt x="356" y="29"/>
                </a:lnTo>
                <a:lnTo>
                  <a:pt x="349" y="22"/>
                </a:lnTo>
                <a:lnTo>
                  <a:pt x="341" y="17"/>
                </a:lnTo>
                <a:lnTo>
                  <a:pt x="333" y="12"/>
                </a:lnTo>
                <a:lnTo>
                  <a:pt x="323" y="7"/>
                </a:lnTo>
                <a:lnTo>
                  <a:pt x="315" y="4"/>
                </a:lnTo>
                <a:lnTo>
                  <a:pt x="305" y="1"/>
                </a:lnTo>
                <a:lnTo>
                  <a:pt x="295" y="0"/>
                </a:lnTo>
                <a:lnTo>
                  <a:pt x="285" y="0"/>
                </a:lnTo>
                <a:lnTo>
                  <a:pt x="275" y="0"/>
                </a:lnTo>
                <a:lnTo>
                  <a:pt x="264" y="1"/>
                </a:lnTo>
                <a:lnTo>
                  <a:pt x="255" y="4"/>
                </a:lnTo>
                <a:lnTo>
                  <a:pt x="246" y="7"/>
                </a:lnTo>
                <a:lnTo>
                  <a:pt x="237" y="12"/>
                </a:lnTo>
                <a:lnTo>
                  <a:pt x="229" y="17"/>
                </a:lnTo>
                <a:lnTo>
                  <a:pt x="221" y="22"/>
                </a:lnTo>
                <a:lnTo>
                  <a:pt x="215" y="29"/>
                </a:lnTo>
                <a:lnTo>
                  <a:pt x="207" y="36"/>
                </a:lnTo>
                <a:lnTo>
                  <a:pt x="202" y="43"/>
                </a:lnTo>
                <a:lnTo>
                  <a:pt x="197" y="52"/>
                </a:lnTo>
                <a:lnTo>
                  <a:pt x="192" y="60"/>
                </a:lnTo>
                <a:lnTo>
                  <a:pt x="189" y="70"/>
                </a:lnTo>
                <a:lnTo>
                  <a:pt x="187" y="79"/>
                </a:lnTo>
                <a:lnTo>
                  <a:pt x="185" y="90"/>
                </a:lnTo>
                <a:lnTo>
                  <a:pt x="185" y="99"/>
                </a:lnTo>
                <a:lnTo>
                  <a:pt x="185" y="842"/>
                </a:lnTo>
                <a:lnTo>
                  <a:pt x="114" y="842"/>
                </a:lnTo>
                <a:lnTo>
                  <a:pt x="103" y="843"/>
                </a:lnTo>
                <a:lnTo>
                  <a:pt x="91" y="845"/>
                </a:lnTo>
                <a:lnTo>
                  <a:pt x="81" y="847"/>
                </a:lnTo>
                <a:lnTo>
                  <a:pt x="70" y="851"/>
                </a:lnTo>
                <a:lnTo>
                  <a:pt x="60" y="855"/>
                </a:lnTo>
                <a:lnTo>
                  <a:pt x="50" y="862"/>
                </a:lnTo>
                <a:lnTo>
                  <a:pt x="42" y="868"/>
                </a:lnTo>
                <a:lnTo>
                  <a:pt x="33" y="875"/>
                </a:lnTo>
                <a:lnTo>
                  <a:pt x="26" y="884"/>
                </a:lnTo>
                <a:lnTo>
                  <a:pt x="19" y="892"/>
                </a:lnTo>
                <a:lnTo>
                  <a:pt x="14" y="902"/>
                </a:lnTo>
                <a:lnTo>
                  <a:pt x="9" y="912"/>
                </a:lnTo>
                <a:lnTo>
                  <a:pt x="5" y="922"/>
                </a:lnTo>
                <a:lnTo>
                  <a:pt x="3" y="933"/>
                </a:lnTo>
                <a:lnTo>
                  <a:pt x="0" y="945"/>
                </a:lnTo>
                <a:lnTo>
                  <a:pt x="0" y="957"/>
                </a:lnTo>
                <a:lnTo>
                  <a:pt x="0" y="3271"/>
                </a:lnTo>
                <a:lnTo>
                  <a:pt x="0" y="3282"/>
                </a:lnTo>
                <a:lnTo>
                  <a:pt x="3" y="3294"/>
                </a:lnTo>
                <a:lnTo>
                  <a:pt x="5" y="3306"/>
                </a:lnTo>
                <a:lnTo>
                  <a:pt x="9" y="3316"/>
                </a:lnTo>
                <a:lnTo>
                  <a:pt x="14" y="3326"/>
                </a:lnTo>
                <a:lnTo>
                  <a:pt x="19" y="3335"/>
                </a:lnTo>
                <a:lnTo>
                  <a:pt x="26" y="3344"/>
                </a:lnTo>
                <a:lnTo>
                  <a:pt x="33" y="3352"/>
                </a:lnTo>
                <a:lnTo>
                  <a:pt x="42" y="3359"/>
                </a:lnTo>
                <a:lnTo>
                  <a:pt x="50" y="3366"/>
                </a:lnTo>
                <a:lnTo>
                  <a:pt x="60" y="3372"/>
                </a:lnTo>
                <a:lnTo>
                  <a:pt x="70" y="3376"/>
                </a:lnTo>
                <a:lnTo>
                  <a:pt x="81" y="3380"/>
                </a:lnTo>
                <a:lnTo>
                  <a:pt x="91" y="3383"/>
                </a:lnTo>
                <a:lnTo>
                  <a:pt x="103" y="3385"/>
                </a:lnTo>
                <a:lnTo>
                  <a:pt x="114" y="3386"/>
                </a:lnTo>
                <a:lnTo>
                  <a:pt x="1373" y="3386"/>
                </a:lnTo>
                <a:lnTo>
                  <a:pt x="1384" y="3385"/>
                </a:lnTo>
                <a:lnTo>
                  <a:pt x="1396" y="3383"/>
                </a:lnTo>
                <a:lnTo>
                  <a:pt x="1407" y="3380"/>
                </a:lnTo>
                <a:lnTo>
                  <a:pt x="1417" y="3376"/>
                </a:lnTo>
                <a:lnTo>
                  <a:pt x="1428" y="3372"/>
                </a:lnTo>
                <a:lnTo>
                  <a:pt x="1437" y="3366"/>
                </a:lnTo>
                <a:lnTo>
                  <a:pt x="1446" y="3359"/>
                </a:lnTo>
                <a:lnTo>
                  <a:pt x="1454" y="3352"/>
                </a:lnTo>
                <a:lnTo>
                  <a:pt x="1461" y="3344"/>
                </a:lnTo>
                <a:lnTo>
                  <a:pt x="1468" y="3335"/>
                </a:lnTo>
                <a:lnTo>
                  <a:pt x="1473" y="3326"/>
                </a:lnTo>
                <a:lnTo>
                  <a:pt x="1478" y="3316"/>
                </a:lnTo>
                <a:lnTo>
                  <a:pt x="1483" y="3306"/>
                </a:lnTo>
                <a:lnTo>
                  <a:pt x="1485" y="3294"/>
                </a:lnTo>
                <a:lnTo>
                  <a:pt x="1487" y="3282"/>
                </a:lnTo>
                <a:lnTo>
                  <a:pt x="1488" y="3271"/>
                </a:lnTo>
                <a:lnTo>
                  <a:pt x="1488" y="957"/>
                </a:lnTo>
                <a:lnTo>
                  <a:pt x="1487" y="945"/>
                </a:lnTo>
                <a:lnTo>
                  <a:pt x="1485" y="933"/>
                </a:lnTo>
                <a:lnTo>
                  <a:pt x="1483" y="922"/>
                </a:lnTo>
                <a:lnTo>
                  <a:pt x="1478" y="912"/>
                </a:lnTo>
                <a:lnTo>
                  <a:pt x="1473" y="902"/>
                </a:lnTo>
                <a:lnTo>
                  <a:pt x="1468" y="892"/>
                </a:lnTo>
                <a:lnTo>
                  <a:pt x="1461" y="884"/>
                </a:lnTo>
                <a:lnTo>
                  <a:pt x="1454" y="875"/>
                </a:lnTo>
                <a:lnTo>
                  <a:pt x="1446" y="868"/>
                </a:lnTo>
                <a:lnTo>
                  <a:pt x="1437" y="862"/>
                </a:lnTo>
                <a:lnTo>
                  <a:pt x="1428" y="855"/>
                </a:lnTo>
                <a:lnTo>
                  <a:pt x="1417" y="851"/>
                </a:lnTo>
                <a:lnTo>
                  <a:pt x="1407" y="847"/>
                </a:lnTo>
                <a:lnTo>
                  <a:pt x="1396" y="845"/>
                </a:lnTo>
                <a:lnTo>
                  <a:pt x="1384" y="843"/>
                </a:lnTo>
                <a:lnTo>
                  <a:pt x="1373" y="842"/>
                </a:lnTo>
                <a:close/>
                <a:moveTo>
                  <a:pt x="493" y="2805"/>
                </a:moveTo>
                <a:lnTo>
                  <a:pt x="493" y="2805"/>
                </a:lnTo>
                <a:lnTo>
                  <a:pt x="469" y="2804"/>
                </a:lnTo>
                <a:lnTo>
                  <a:pt x="447" y="2801"/>
                </a:lnTo>
                <a:lnTo>
                  <a:pt x="425" y="2798"/>
                </a:lnTo>
                <a:lnTo>
                  <a:pt x="403" y="2793"/>
                </a:lnTo>
                <a:lnTo>
                  <a:pt x="383" y="2788"/>
                </a:lnTo>
                <a:lnTo>
                  <a:pt x="365" y="2780"/>
                </a:lnTo>
                <a:lnTo>
                  <a:pt x="348" y="2773"/>
                </a:lnTo>
                <a:lnTo>
                  <a:pt x="332" y="2763"/>
                </a:lnTo>
                <a:lnTo>
                  <a:pt x="317" y="2754"/>
                </a:lnTo>
                <a:lnTo>
                  <a:pt x="303" y="2743"/>
                </a:lnTo>
                <a:lnTo>
                  <a:pt x="292" y="2732"/>
                </a:lnTo>
                <a:lnTo>
                  <a:pt x="282" y="2720"/>
                </a:lnTo>
                <a:lnTo>
                  <a:pt x="275" y="2708"/>
                </a:lnTo>
                <a:lnTo>
                  <a:pt x="269" y="2694"/>
                </a:lnTo>
                <a:lnTo>
                  <a:pt x="265" y="2680"/>
                </a:lnTo>
                <a:lnTo>
                  <a:pt x="264" y="2666"/>
                </a:lnTo>
                <a:lnTo>
                  <a:pt x="265" y="2653"/>
                </a:lnTo>
                <a:lnTo>
                  <a:pt x="269" y="2639"/>
                </a:lnTo>
                <a:lnTo>
                  <a:pt x="275" y="2625"/>
                </a:lnTo>
                <a:lnTo>
                  <a:pt x="282" y="2613"/>
                </a:lnTo>
                <a:lnTo>
                  <a:pt x="292" y="2601"/>
                </a:lnTo>
                <a:lnTo>
                  <a:pt x="303" y="2589"/>
                </a:lnTo>
                <a:lnTo>
                  <a:pt x="317" y="2579"/>
                </a:lnTo>
                <a:lnTo>
                  <a:pt x="332" y="2569"/>
                </a:lnTo>
                <a:lnTo>
                  <a:pt x="348" y="2560"/>
                </a:lnTo>
                <a:lnTo>
                  <a:pt x="365" y="2553"/>
                </a:lnTo>
                <a:lnTo>
                  <a:pt x="383" y="2545"/>
                </a:lnTo>
                <a:lnTo>
                  <a:pt x="403" y="2540"/>
                </a:lnTo>
                <a:lnTo>
                  <a:pt x="425" y="2535"/>
                </a:lnTo>
                <a:lnTo>
                  <a:pt x="447" y="2531"/>
                </a:lnTo>
                <a:lnTo>
                  <a:pt x="469" y="2529"/>
                </a:lnTo>
                <a:lnTo>
                  <a:pt x="493" y="2528"/>
                </a:lnTo>
                <a:lnTo>
                  <a:pt x="504" y="2529"/>
                </a:lnTo>
                <a:lnTo>
                  <a:pt x="515" y="2531"/>
                </a:lnTo>
                <a:lnTo>
                  <a:pt x="525" y="2536"/>
                </a:lnTo>
                <a:lnTo>
                  <a:pt x="534" y="2541"/>
                </a:lnTo>
                <a:lnTo>
                  <a:pt x="543" y="2546"/>
                </a:lnTo>
                <a:lnTo>
                  <a:pt x="550" y="2554"/>
                </a:lnTo>
                <a:lnTo>
                  <a:pt x="557" y="2562"/>
                </a:lnTo>
                <a:lnTo>
                  <a:pt x="564" y="2572"/>
                </a:lnTo>
                <a:lnTo>
                  <a:pt x="569" y="2582"/>
                </a:lnTo>
                <a:lnTo>
                  <a:pt x="574" y="2593"/>
                </a:lnTo>
                <a:lnTo>
                  <a:pt x="579" y="2604"/>
                </a:lnTo>
                <a:lnTo>
                  <a:pt x="582" y="2616"/>
                </a:lnTo>
                <a:lnTo>
                  <a:pt x="584" y="2628"/>
                </a:lnTo>
                <a:lnTo>
                  <a:pt x="586" y="2641"/>
                </a:lnTo>
                <a:lnTo>
                  <a:pt x="587" y="2654"/>
                </a:lnTo>
                <a:lnTo>
                  <a:pt x="587" y="2666"/>
                </a:lnTo>
                <a:lnTo>
                  <a:pt x="587" y="2679"/>
                </a:lnTo>
                <a:lnTo>
                  <a:pt x="586" y="2692"/>
                </a:lnTo>
                <a:lnTo>
                  <a:pt x="584" y="2704"/>
                </a:lnTo>
                <a:lnTo>
                  <a:pt x="582" y="2717"/>
                </a:lnTo>
                <a:lnTo>
                  <a:pt x="579" y="2729"/>
                </a:lnTo>
                <a:lnTo>
                  <a:pt x="574" y="2740"/>
                </a:lnTo>
                <a:lnTo>
                  <a:pt x="569" y="2751"/>
                </a:lnTo>
                <a:lnTo>
                  <a:pt x="564" y="2761"/>
                </a:lnTo>
                <a:lnTo>
                  <a:pt x="557" y="2771"/>
                </a:lnTo>
                <a:lnTo>
                  <a:pt x="550" y="2778"/>
                </a:lnTo>
                <a:lnTo>
                  <a:pt x="543" y="2786"/>
                </a:lnTo>
                <a:lnTo>
                  <a:pt x="534" y="2792"/>
                </a:lnTo>
                <a:lnTo>
                  <a:pt x="525" y="2797"/>
                </a:lnTo>
                <a:lnTo>
                  <a:pt x="515" y="2801"/>
                </a:lnTo>
                <a:lnTo>
                  <a:pt x="504" y="2804"/>
                </a:lnTo>
                <a:lnTo>
                  <a:pt x="493" y="2805"/>
                </a:lnTo>
                <a:close/>
                <a:moveTo>
                  <a:pt x="739" y="3128"/>
                </a:moveTo>
                <a:lnTo>
                  <a:pt x="739" y="3128"/>
                </a:lnTo>
                <a:lnTo>
                  <a:pt x="725" y="3127"/>
                </a:lnTo>
                <a:lnTo>
                  <a:pt x="711" y="3124"/>
                </a:lnTo>
                <a:lnTo>
                  <a:pt x="698" y="3118"/>
                </a:lnTo>
                <a:lnTo>
                  <a:pt x="685" y="3110"/>
                </a:lnTo>
                <a:lnTo>
                  <a:pt x="673" y="3101"/>
                </a:lnTo>
                <a:lnTo>
                  <a:pt x="662" y="3089"/>
                </a:lnTo>
                <a:lnTo>
                  <a:pt x="651" y="3077"/>
                </a:lnTo>
                <a:lnTo>
                  <a:pt x="642" y="3062"/>
                </a:lnTo>
                <a:lnTo>
                  <a:pt x="632" y="3045"/>
                </a:lnTo>
                <a:lnTo>
                  <a:pt x="625" y="3028"/>
                </a:lnTo>
                <a:lnTo>
                  <a:pt x="618" y="3009"/>
                </a:lnTo>
                <a:lnTo>
                  <a:pt x="612" y="2989"/>
                </a:lnTo>
                <a:lnTo>
                  <a:pt x="607" y="2968"/>
                </a:lnTo>
                <a:lnTo>
                  <a:pt x="604" y="2946"/>
                </a:lnTo>
                <a:lnTo>
                  <a:pt x="602" y="2924"/>
                </a:lnTo>
                <a:lnTo>
                  <a:pt x="601" y="2901"/>
                </a:lnTo>
                <a:lnTo>
                  <a:pt x="602" y="2889"/>
                </a:lnTo>
                <a:lnTo>
                  <a:pt x="604" y="2878"/>
                </a:lnTo>
                <a:lnTo>
                  <a:pt x="608" y="2868"/>
                </a:lnTo>
                <a:lnTo>
                  <a:pt x="613" y="2858"/>
                </a:lnTo>
                <a:lnTo>
                  <a:pt x="620" y="2850"/>
                </a:lnTo>
                <a:lnTo>
                  <a:pt x="627" y="2843"/>
                </a:lnTo>
                <a:lnTo>
                  <a:pt x="634" y="2835"/>
                </a:lnTo>
                <a:lnTo>
                  <a:pt x="644" y="2829"/>
                </a:lnTo>
                <a:lnTo>
                  <a:pt x="654" y="2824"/>
                </a:lnTo>
                <a:lnTo>
                  <a:pt x="665" y="2819"/>
                </a:lnTo>
                <a:lnTo>
                  <a:pt x="677" y="2815"/>
                </a:lnTo>
                <a:lnTo>
                  <a:pt x="688" y="2812"/>
                </a:lnTo>
                <a:lnTo>
                  <a:pt x="701" y="2809"/>
                </a:lnTo>
                <a:lnTo>
                  <a:pt x="714" y="2807"/>
                </a:lnTo>
                <a:lnTo>
                  <a:pt x="726" y="2806"/>
                </a:lnTo>
                <a:lnTo>
                  <a:pt x="739" y="2806"/>
                </a:lnTo>
                <a:lnTo>
                  <a:pt x="752" y="2806"/>
                </a:lnTo>
                <a:lnTo>
                  <a:pt x="764" y="2807"/>
                </a:lnTo>
                <a:lnTo>
                  <a:pt x="777" y="2809"/>
                </a:lnTo>
                <a:lnTo>
                  <a:pt x="790" y="2812"/>
                </a:lnTo>
                <a:lnTo>
                  <a:pt x="801" y="2815"/>
                </a:lnTo>
                <a:lnTo>
                  <a:pt x="813" y="2819"/>
                </a:lnTo>
                <a:lnTo>
                  <a:pt x="823" y="2824"/>
                </a:lnTo>
                <a:lnTo>
                  <a:pt x="834" y="2829"/>
                </a:lnTo>
                <a:lnTo>
                  <a:pt x="843" y="2835"/>
                </a:lnTo>
                <a:lnTo>
                  <a:pt x="852" y="2843"/>
                </a:lnTo>
                <a:lnTo>
                  <a:pt x="859" y="2850"/>
                </a:lnTo>
                <a:lnTo>
                  <a:pt x="864" y="2858"/>
                </a:lnTo>
                <a:lnTo>
                  <a:pt x="870" y="2868"/>
                </a:lnTo>
                <a:lnTo>
                  <a:pt x="874" y="2878"/>
                </a:lnTo>
                <a:lnTo>
                  <a:pt x="876" y="2889"/>
                </a:lnTo>
                <a:lnTo>
                  <a:pt x="877" y="2901"/>
                </a:lnTo>
                <a:lnTo>
                  <a:pt x="876" y="2924"/>
                </a:lnTo>
                <a:lnTo>
                  <a:pt x="874" y="2946"/>
                </a:lnTo>
                <a:lnTo>
                  <a:pt x="871" y="2968"/>
                </a:lnTo>
                <a:lnTo>
                  <a:pt x="865" y="2989"/>
                </a:lnTo>
                <a:lnTo>
                  <a:pt x="860" y="3009"/>
                </a:lnTo>
                <a:lnTo>
                  <a:pt x="853" y="3028"/>
                </a:lnTo>
                <a:lnTo>
                  <a:pt x="845" y="3045"/>
                </a:lnTo>
                <a:lnTo>
                  <a:pt x="836" y="3062"/>
                </a:lnTo>
                <a:lnTo>
                  <a:pt x="826" y="3077"/>
                </a:lnTo>
                <a:lnTo>
                  <a:pt x="816" y="3089"/>
                </a:lnTo>
                <a:lnTo>
                  <a:pt x="804" y="3101"/>
                </a:lnTo>
                <a:lnTo>
                  <a:pt x="793" y="3110"/>
                </a:lnTo>
                <a:lnTo>
                  <a:pt x="780" y="3118"/>
                </a:lnTo>
                <a:lnTo>
                  <a:pt x="766" y="3124"/>
                </a:lnTo>
                <a:lnTo>
                  <a:pt x="753" y="3127"/>
                </a:lnTo>
                <a:lnTo>
                  <a:pt x="739" y="3128"/>
                </a:lnTo>
                <a:close/>
                <a:moveTo>
                  <a:pt x="601" y="2433"/>
                </a:moveTo>
                <a:lnTo>
                  <a:pt x="601" y="2433"/>
                </a:lnTo>
                <a:lnTo>
                  <a:pt x="602" y="2410"/>
                </a:lnTo>
                <a:lnTo>
                  <a:pt x="604" y="2387"/>
                </a:lnTo>
                <a:lnTo>
                  <a:pt x="607" y="2365"/>
                </a:lnTo>
                <a:lnTo>
                  <a:pt x="612" y="2344"/>
                </a:lnTo>
                <a:lnTo>
                  <a:pt x="618" y="2325"/>
                </a:lnTo>
                <a:lnTo>
                  <a:pt x="625" y="2306"/>
                </a:lnTo>
                <a:lnTo>
                  <a:pt x="632" y="2288"/>
                </a:lnTo>
                <a:lnTo>
                  <a:pt x="642" y="2272"/>
                </a:lnTo>
                <a:lnTo>
                  <a:pt x="651" y="2257"/>
                </a:lnTo>
                <a:lnTo>
                  <a:pt x="662" y="2243"/>
                </a:lnTo>
                <a:lnTo>
                  <a:pt x="673" y="2232"/>
                </a:lnTo>
                <a:lnTo>
                  <a:pt x="685" y="2222"/>
                </a:lnTo>
                <a:lnTo>
                  <a:pt x="698" y="2215"/>
                </a:lnTo>
                <a:lnTo>
                  <a:pt x="711" y="2210"/>
                </a:lnTo>
                <a:lnTo>
                  <a:pt x="725" y="2206"/>
                </a:lnTo>
                <a:lnTo>
                  <a:pt x="739" y="2204"/>
                </a:lnTo>
                <a:lnTo>
                  <a:pt x="753" y="2206"/>
                </a:lnTo>
                <a:lnTo>
                  <a:pt x="766" y="2210"/>
                </a:lnTo>
                <a:lnTo>
                  <a:pt x="780" y="2215"/>
                </a:lnTo>
                <a:lnTo>
                  <a:pt x="793" y="2222"/>
                </a:lnTo>
                <a:lnTo>
                  <a:pt x="804" y="2232"/>
                </a:lnTo>
                <a:lnTo>
                  <a:pt x="816" y="2243"/>
                </a:lnTo>
                <a:lnTo>
                  <a:pt x="826" y="2257"/>
                </a:lnTo>
                <a:lnTo>
                  <a:pt x="836" y="2272"/>
                </a:lnTo>
                <a:lnTo>
                  <a:pt x="845" y="2288"/>
                </a:lnTo>
                <a:lnTo>
                  <a:pt x="853" y="2306"/>
                </a:lnTo>
                <a:lnTo>
                  <a:pt x="860" y="2325"/>
                </a:lnTo>
                <a:lnTo>
                  <a:pt x="865" y="2344"/>
                </a:lnTo>
                <a:lnTo>
                  <a:pt x="871" y="2365"/>
                </a:lnTo>
                <a:lnTo>
                  <a:pt x="874" y="2387"/>
                </a:lnTo>
                <a:lnTo>
                  <a:pt x="876" y="2410"/>
                </a:lnTo>
                <a:lnTo>
                  <a:pt x="877" y="2433"/>
                </a:lnTo>
                <a:lnTo>
                  <a:pt x="876" y="2445"/>
                </a:lnTo>
                <a:lnTo>
                  <a:pt x="874" y="2455"/>
                </a:lnTo>
                <a:lnTo>
                  <a:pt x="870" y="2465"/>
                </a:lnTo>
                <a:lnTo>
                  <a:pt x="864" y="2474"/>
                </a:lnTo>
                <a:lnTo>
                  <a:pt x="859" y="2483"/>
                </a:lnTo>
                <a:lnTo>
                  <a:pt x="852" y="2490"/>
                </a:lnTo>
                <a:lnTo>
                  <a:pt x="843" y="2498"/>
                </a:lnTo>
                <a:lnTo>
                  <a:pt x="834" y="2504"/>
                </a:lnTo>
                <a:lnTo>
                  <a:pt x="823" y="2509"/>
                </a:lnTo>
                <a:lnTo>
                  <a:pt x="813" y="2515"/>
                </a:lnTo>
                <a:lnTo>
                  <a:pt x="801" y="2519"/>
                </a:lnTo>
                <a:lnTo>
                  <a:pt x="790" y="2522"/>
                </a:lnTo>
                <a:lnTo>
                  <a:pt x="777" y="2524"/>
                </a:lnTo>
                <a:lnTo>
                  <a:pt x="764" y="2526"/>
                </a:lnTo>
                <a:lnTo>
                  <a:pt x="752" y="2527"/>
                </a:lnTo>
                <a:lnTo>
                  <a:pt x="739" y="2527"/>
                </a:lnTo>
                <a:lnTo>
                  <a:pt x="726" y="2527"/>
                </a:lnTo>
                <a:lnTo>
                  <a:pt x="714" y="2526"/>
                </a:lnTo>
                <a:lnTo>
                  <a:pt x="701" y="2524"/>
                </a:lnTo>
                <a:lnTo>
                  <a:pt x="688" y="2522"/>
                </a:lnTo>
                <a:lnTo>
                  <a:pt x="677" y="2519"/>
                </a:lnTo>
                <a:lnTo>
                  <a:pt x="665" y="2515"/>
                </a:lnTo>
                <a:lnTo>
                  <a:pt x="654" y="2509"/>
                </a:lnTo>
                <a:lnTo>
                  <a:pt x="644" y="2504"/>
                </a:lnTo>
                <a:lnTo>
                  <a:pt x="634" y="2498"/>
                </a:lnTo>
                <a:lnTo>
                  <a:pt x="627" y="2490"/>
                </a:lnTo>
                <a:lnTo>
                  <a:pt x="620" y="2483"/>
                </a:lnTo>
                <a:lnTo>
                  <a:pt x="613" y="2474"/>
                </a:lnTo>
                <a:lnTo>
                  <a:pt x="608" y="2465"/>
                </a:lnTo>
                <a:lnTo>
                  <a:pt x="604" y="2455"/>
                </a:lnTo>
                <a:lnTo>
                  <a:pt x="602" y="2445"/>
                </a:lnTo>
                <a:lnTo>
                  <a:pt x="601" y="2433"/>
                </a:lnTo>
                <a:close/>
                <a:moveTo>
                  <a:pt x="994" y="2805"/>
                </a:moveTo>
                <a:lnTo>
                  <a:pt x="994" y="2805"/>
                </a:lnTo>
                <a:lnTo>
                  <a:pt x="984" y="2804"/>
                </a:lnTo>
                <a:lnTo>
                  <a:pt x="972" y="2801"/>
                </a:lnTo>
                <a:lnTo>
                  <a:pt x="963" y="2797"/>
                </a:lnTo>
                <a:lnTo>
                  <a:pt x="953" y="2792"/>
                </a:lnTo>
                <a:lnTo>
                  <a:pt x="945" y="2786"/>
                </a:lnTo>
                <a:lnTo>
                  <a:pt x="937" y="2778"/>
                </a:lnTo>
                <a:lnTo>
                  <a:pt x="930" y="2771"/>
                </a:lnTo>
                <a:lnTo>
                  <a:pt x="923" y="2761"/>
                </a:lnTo>
                <a:lnTo>
                  <a:pt x="918" y="2751"/>
                </a:lnTo>
                <a:lnTo>
                  <a:pt x="913" y="2740"/>
                </a:lnTo>
                <a:lnTo>
                  <a:pt x="910" y="2729"/>
                </a:lnTo>
                <a:lnTo>
                  <a:pt x="906" y="2717"/>
                </a:lnTo>
                <a:lnTo>
                  <a:pt x="903" y="2704"/>
                </a:lnTo>
                <a:lnTo>
                  <a:pt x="901" y="2692"/>
                </a:lnTo>
                <a:lnTo>
                  <a:pt x="900" y="2679"/>
                </a:lnTo>
                <a:lnTo>
                  <a:pt x="900" y="2666"/>
                </a:lnTo>
                <a:lnTo>
                  <a:pt x="900" y="2654"/>
                </a:lnTo>
                <a:lnTo>
                  <a:pt x="901" y="2641"/>
                </a:lnTo>
                <a:lnTo>
                  <a:pt x="903" y="2628"/>
                </a:lnTo>
                <a:lnTo>
                  <a:pt x="906" y="2616"/>
                </a:lnTo>
                <a:lnTo>
                  <a:pt x="910" y="2604"/>
                </a:lnTo>
                <a:lnTo>
                  <a:pt x="913" y="2593"/>
                </a:lnTo>
                <a:lnTo>
                  <a:pt x="918" y="2582"/>
                </a:lnTo>
                <a:lnTo>
                  <a:pt x="923" y="2572"/>
                </a:lnTo>
                <a:lnTo>
                  <a:pt x="930" y="2562"/>
                </a:lnTo>
                <a:lnTo>
                  <a:pt x="937" y="2554"/>
                </a:lnTo>
                <a:lnTo>
                  <a:pt x="945" y="2546"/>
                </a:lnTo>
                <a:lnTo>
                  <a:pt x="953" y="2541"/>
                </a:lnTo>
                <a:lnTo>
                  <a:pt x="963" y="2536"/>
                </a:lnTo>
                <a:lnTo>
                  <a:pt x="972" y="2531"/>
                </a:lnTo>
                <a:lnTo>
                  <a:pt x="984" y="2529"/>
                </a:lnTo>
                <a:lnTo>
                  <a:pt x="994" y="2528"/>
                </a:lnTo>
                <a:lnTo>
                  <a:pt x="1018" y="2529"/>
                </a:lnTo>
                <a:lnTo>
                  <a:pt x="1041" y="2531"/>
                </a:lnTo>
                <a:lnTo>
                  <a:pt x="1063" y="2535"/>
                </a:lnTo>
                <a:lnTo>
                  <a:pt x="1084" y="2540"/>
                </a:lnTo>
                <a:lnTo>
                  <a:pt x="1104" y="2545"/>
                </a:lnTo>
                <a:lnTo>
                  <a:pt x="1122" y="2553"/>
                </a:lnTo>
                <a:lnTo>
                  <a:pt x="1140" y="2560"/>
                </a:lnTo>
                <a:lnTo>
                  <a:pt x="1157" y="2569"/>
                </a:lnTo>
                <a:lnTo>
                  <a:pt x="1170" y="2579"/>
                </a:lnTo>
                <a:lnTo>
                  <a:pt x="1184" y="2589"/>
                </a:lnTo>
                <a:lnTo>
                  <a:pt x="1196" y="2601"/>
                </a:lnTo>
                <a:lnTo>
                  <a:pt x="1205" y="2613"/>
                </a:lnTo>
                <a:lnTo>
                  <a:pt x="1213" y="2625"/>
                </a:lnTo>
                <a:lnTo>
                  <a:pt x="1219" y="2639"/>
                </a:lnTo>
                <a:lnTo>
                  <a:pt x="1222" y="2653"/>
                </a:lnTo>
                <a:lnTo>
                  <a:pt x="1223" y="2666"/>
                </a:lnTo>
                <a:lnTo>
                  <a:pt x="1222" y="2680"/>
                </a:lnTo>
                <a:lnTo>
                  <a:pt x="1219" y="2694"/>
                </a:lnTo>
                <a:lnTo>
                  <a:pt x="1213" y="2708"/>
                </a:lnTo>
                <a:lnTo>
                  <a:pt x="1205" y="2720"/>
                </a:lnTo>
                <a:lnTo>
                  <a:pt x="1196" y="2732"/>
                </a:lnTo>
                <a:lnTo>
                  <a:pt x="1184" y="2743"/>
                </a:lnTo>
                <a:lnTo>
                  <a:pt x="1170" y="2754"/>
                </a:lnTo>
                <a:lnTo>
                  <a:pt x="1157" y="2763"/>
                </a:lnTo>
                <a:lnTo>
                  <a:pt x="1140" y="2773"/>
                </a:lnTo>
                <a:lnTo>
                  <a:pt x="1122" y="2780"/>
                </a:lnTo>
                <a:lnTo>
                  <a:pt x="1104" y="2788"/>
                </a:lnTo>
                <a:lnTo>
                  <a:pt x="1084" y="2793"/>
                </a:lnTo>
                <a:lnTo>
                  <a:pt x="1063" y="2798"/>
                </a:lnTo>
                <a:lnTo>
                  <a:pt x="1041" y="2801"/>
                </a:lnTo>
                <a:lnTo>
                  <a:pt x="1018" y="2804"/>
                </a:lnTo>
                <a:lnTo>
                  <a:pt x="994" y="2805"/>
                </a:lnTo>
                <a:close/>
                <a:moveTo>
                  <a:pt x="1323" y="1909"/>
                </a:moveTo>
                <a:lnTo>
                  <a:pt x="1323" y="1909"/>
                </a:lnTo>
                <a:lnTo>
                  <a:pt x="1323" y="1921"/>
                </a:lnTo>
                <a:lnTo>
                  <a:pt x="1321" y="1932"/>
                </a:lnTo>
                <a:lnTo>
                  <a:pt x="1318" y="1943"/>
                </a:lnTo>
                <a:lnTo>
                  <a:pt x="1315" y="1953"/>
                </a:lnTo>
                <a:lnTo>
                  <a:pt x="1310" y="1963"/>
                </a:lnTo>
                <a:lnTo>
                  <a:pt x="1304" y="1972"/>
                </a:lnTo>
                <a:lnTo>
                  <a:pt x="1298" y="1982"/>
                </a:lnTo>
                <a:lnTo>
                  <a:pt x="1291" y="1989"/>
                </a:lnTo>
                <a:lnTo>
                  <a:pt x="1282" y="1997"/>
                </a:lnTo>
                <a:lnTo>
                  <a:pt x="1274" y="2004"/>
                </a:lnTo>
                <a:lnTo>
                  <a:pt x="1264" y="2009"/>
                </a:lnTo>
                <a:lnTo>
                  <a:pt x="1254" y="2015"/>
                </a:lnTo>
                <a:lnTo>
                  <a:pt x="1243" y="2018"/>
                </a:lnTo>
                <a:lnTo>
                  <a:pt x="1233" y="2021"/>
                </a:lnTo>
                <a:lnTo>
                  <a:pt x="1221" y="2023"/>
                </a:lnTo>
                <a:lnTo>
                  <a:pt x="1209" y="2023"/>
                </a:lnTo>
                <a:lnTo>
                  <a:pt x="299" y="2023"/>
                </a:lnTo>
                <a:lnTo>
                  <a:pt x="287" y="2023"/>
                </a:lnTo>
                <a:lnTo>
                  <a:pt x="276" y="2021"/>
                </a:lnTo>
                <a:lnTo>
                  <a:pt x="265" y="2018"/>
                </a:lnTo>
                <a:lnTo>
                  <a:pt x="255" y="2015"/>
                </a:lnTo>
                <a:lnTo>
                  <a:pt x="244" y="2009"/>
                </a:lnTo>
                <a:lnTo>
                  <a:pt x="236" y="2004"/>
                </a:lnTo>
                <a:lnTo>
                  <a:pt x="226" y="1997"/>
                </a:lnTo>
                <a:lnTo>
                  <a:pt x="218" y="1989"/>
                </a:lnTo>
                <a:lnTo>
                  <a:pt x="210" y="1982"/>
                </a:lnTo>
                <a:lnTo>
                  <a:pt x="204" y="1972"/>
                </a:lnTo>
                <a:lnTo>
                  <a:pt x="199" y="1963"/>
                </a:lnTo>
                <a:lnTo>
                  <a:pt x="194" y="1953"/>
                </a:lnTo>
                <a:lnTo>
                  <a:pt x="190" y="1943"/>
                </a:lnTo>
                <a:lnTo>
                  <a:pt x="187" y="1932"/>
                </a:lnTo>
                <a:lnTo>
                  <a:pt x="185" y="1921"/>
                </a:lnTo>
                <a:lnTo>
                  <a:pt x="185" y="1909"/>
                </a:lnTo>
                <a:lnTo>
                  <a:pt x="185" y="1177"/>
                </a:lnTo>
                <a:lnTo>
                  <a:pt x="185" y="1166"/>
                </a:lnTo>
                <a:lnTo>
                  <a:pt x="187" y="1154"/>
                </a:lnTo>
                <a:lnTo>
                  <a:pt x="190" y="1142"/>
                </a:lnTo>
                <a:lnTo>
                  <a:pt x="194" y="1132"/>
                </a:lnTo>
                <a:lnTo>
                  <a:pt x="199" y="1122"/>
                </a:lnTo>
                <a:lnTo>
                  <a:pt x="204" y="1113"/>
                </a:lnTo>
                <a:lnTo>
                  <a:pt x="210" y="1104"/>
                </a:lnTo>
                <a:lnTo>
                  <a:pt x="218" y="1096"/>
                </a:lnTo>
                <a:lnTo>
                  <a:pt x="226" y="1089"/>
                </a:lnTo>
                <a:lnTo>
                  <a:pt x="236" y="1082"/>
                </a:lnTo>
                <a:lnTo>
                  <a:pt x="244" y="1076"/>
                </a:lnTo>
                <a:lnTo>
                  <a:pt x="255" y="1072"/>
                </a:lnTo>
                <a:lnTo>
                  <a:pt x="265" y="1067"/>
                </a:lnTo>
                <a:lnTo>
                  <a:pt x="276" y="1065"/>
                </a:lnTo>
                <a:lnTo>
                  <a:pt x="287" y="1063"/>
                </a:lnTo>
                <a:lnTo>
                  <a:pt x="299" y="1062"/>
                </a:lnTo>
                <a:lnTo>
                  <a:pt x="1209" y="1062"/>
                </a:lnTo>
                <a:lnTo>
                  <a:pt x="1221" y="1063"/>
                </a:lnTo>
                <a:lnTo>
                  <a:pt x="1233" y="1065"/>
                </a:lnTo>
                <a:lnTo>
                  <a:pt x="1243" y="1067"/>
                </a:lnTo>
                <a:lnTo>
                  <a:pt x="1254" y="1072"/>
                </a:lnTo>
                <a:lnTo>
                  <a:pt x="1264" y="1076"/>
                </a:lnTo>
                <a:lnTo>
                  <a:pt x="1274" y="1082"/>
                </a:lnTo>
                <a:lnTo>
                  <a:pt x="1282" y="1089"/>
                </a:lnTo>
                <a:lnTo>
                  <a:pt x="1291" y="1096"/>
                </a:lnTo>
                <a:lnTo>
                  <a:pt x="1298" y="1104"/>
                </a:lnTo>
                <a:lnTo>
                  <a:pt x="1304" y="1113"/>
                </a:lnTo>
                <a:lnTo>
                  <a:pt x="1310" y="1122"/>
                </a:lnTo>
                <a:lnTo>
                  <a:pt x="1315" y="1132"/>
                </a:lnTo>
                <a:lnTo>
                  <a:pt x="1318" y="1142"/>
                </a:lnTo>
                <a:lnTo>
                  <a:pt x="1321" y="1154"/>
                </a:lnTo>
                <a:lnTo>
                  <a:pt x="1323" y="1166"/>
                </a:lnTo>
                <a:lnTo>
                  <a:pt x="1323" y="1177"/>
                </a:lnTo>
                <a:lnTo>
                  <a:pt x="1323" y="190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286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695400" y="0"/>
            <a:ext cx="45719" cy="620688"/>
          </a:xfrm>
          <a:prstGeom prst="rect">
            <a:avLst/>
          </a:prstGeom>
          <a:solidFill>
            <a:srgbClr val="7C2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等线 Light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9048" y="187496"/>
            <a:ext cx="65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78777D"/>
                </a:solidFill>
                <a:latin typeface="Bahnschrift Light" panose="020B0502040204020203" pitchFamily="34" charset="0"/>
                <a:ea typeface="等线 Light" panose="02010600030101010101" pitchFamily="2" charset="-122"/>
              </a:rPr>
              <a:t>01</a:t>
            </a:r>
            <a:endParaRPr lang="zh-CN" altLang="en-US" sz="2800" dirty="0">
              <a:solidFill>
                <a:srgbClr val="78777D"/>
              </a:solidFill>
              <a:latin typeface="Bahnschrift Light" panose="020B0502040204020203" pitchFamily="34" charset="0"/>
              <a:ea typeface="等线 Light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39416" y="187496"/>
            <a:ext cx="9073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取</a:t>
            </a:r>
            <a:r>
              <a:rPr lang="zh-CN" altLang="en-US" sz="2800" dirty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色器</a:t>
            </a:r>
          </a:p>
        </p:txBody>
      </p:sp>
      <p:sp>
        <p:nvSpPr>
          <p:cNvPr id="3" name="圆角矩形 2"/>
          <p:cNvSpPr/>
          <p:nvPr/>
        </p:nvSpPr>
        <p:spPr>
          <a:xfrm>
            <a:off x="1919536" y="2051854"/>
            <a:ext cx="3096344" cy="1305138"/>
          </a:xfrm>
          <a:prstGeom prst="round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/>
              <a:t>清华大学</a:t>
            </a:r>
            <a:endParaRPr lang="zh-CN" altLang="en-US" sz="4400" b="1" dirty="0"/>
          </a:p>
        </p:txBody>
      </p:sp>
      <p:sp>
        <p:nvSpPr>
          <p:cNvPr id="12" name="圆角矩形 11"/>
          <p:cNvSpPr/>
          <p:nvPr/>
        </p:nvSpPr>
        <p:spPr>
          <a:xfrm>
            <a:off x="6528048" y="2070245"/>
            <a:ext cx="3096344" cy="130513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/>
              <a:t>北京大学</a:t>
            </a:r>
            <a:endParaRPr lang="zh-CN" altLang="en-US" sz="4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957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695400" y="0"/>
            <a:ext cx="45719" cy="620688"/>
          </a:xfrm>
          <a:prstGeom prst="rect">
            <a:avLst/>
          </a:prstGeom>
          <a:solidFill>
            <a:srgbClr val="7C2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等线 Light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9048" y="187496"/>
            <a:ext cx="65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78777D"/>
                </a:solidFill>
                <a:latin typeface="Bahnschrift Light" panose="020B0502040204020203" pitchFamily="34" charset="0"/>
                <a:ea typeface="等线 Light" panose="02010600030101010101" pitchFamily="2" charset="-122"/>
              </a:rPr>
              <a:t>01</a:t>
            </a:r>
            <a:endParaRPr lang="zh-CN" altLang="en-US" sz="2800" dirty="0">
              <a:solidFill>
                <a:srgbClr val="78777D"/>
              </a:solidFill>
              <a:latin typeface="Bahnschrift Light" panose="020B0502040204020203" pitchFamily="34" charset="0"/>
              <a:ea typeface="等线 Light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39416" y="187496"/>
            <a:ext cx="9073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取</a:t>
            </a:r>
            <a:r>
              <a:rPr lang="zh-CN" altLang="en-US" sz="2800" dirty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色器</a:t>
            </a:r>
          </a:p>
        </p:txBody>
      </p:sp>
      <p:sp>
        <p:nvSpPr>
          <p:cNvPr id="3" name="圆角矩形 2"/>
          <p:cNvSpPr/>
          <p:nvPr/>
        </p:nvSpPr>
        <p:spPr>
          <a:xfrm>
            <a:off x="1919536" y="2051854"/>
            <a:ext cx="3096344" cy="1305138"/>
          </a:xfrm>
          <a:prstGeom prst="roundRect">
            <a:avLst/>
          </a:prstGeom>
          <a:solidFill>
            <a:srgbClr val="4F81BD"/>
          </a:solidFill>
          <a:ln>
            <a:solidFill>
              <a:srgbClr val="FBFC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/>
              <a:t>清华大学</a:t>
            </a:r>
            <a:endParaRPr lang="zh-CN" altLang="en-US" sz="4400" b="1" dirty="0"/>
          </a:p>
        </p:txBody>
      </p:sp>
      <p:sp>
        <p:nvSpPr>
          <p:cNvPr id="12" name="圆角矩形 11"/>
          <p:cNvSpPr/>
          <p:nvPr/>
        </p:nvSpPr>
        <p:spPr>
          <a:xfrm>
            <a:off x="6528048" y="2070245"/>
            <a:ext cx="3096344" cy="130513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/>
              <a:t>北京大学</a:t>
            </a:r>
            <a:endParaRPr lang="zh-CN" altLang="en-US" sz="44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95826" y="3861048"/>
            <a:ext cx="2637938" cy="265787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66429" y="3749824"/>
            <a:ext cx="2880320" cy="28803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614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695400" y="0"/>
            <a:ext cx="45719" cy="620688"/>
          </a:xfrm>
          <a:prstGeom prst="rect">
            <a:avLst/>
          </a:prstGeom>
          <a:solidFill>
            <a:srgbClr val="7C2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等线 Light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9048" y="187496"/>
            <a:ext cx="65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78777D"/>
                </a:solidFill>
                <a:latin typeface="Bahnschrift Light" panose="020B0502040204020203" pitchFamily="34" charset="0"/>
                <a:ea typeface="等线 Light" panose="02010600030101010101" pitchFamily="2" charset="-122"/>
              </a:rPr>
              <a:t>01</a:t>
            </a:r>
            <a:endParaRPr lang="zh-CN" altLang="en-US" sz="2800" dirty="0">
              <a:solidFill>
                <a:srgbClr val="78777D"/>
              </a:solidFill>
              <a:latin typeface="Bahnschrift Light" panose="020B0502040204020203" pitchFamily="34" charset="0"/>
              <a:ea typeface="等线 Light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39416" y="187496"/>
            <a:ext cx="9073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取</a:t>
            </a:r>
            <a:r>
              <a:rPr lang="zh-CN" altLang="en-US" sz="2800" dirty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色器</a:t>
            </a:r>
          </a:p>
        </p:txBody>
      </p:sp>
      <p:sp>
        <p:nvSpPr>
          <p:cNvPr id="3" name="圆角矩形 2"/>
          <p:cNvSpPr/>
          <p:nvPr/>
        </p:nvSpPr>
        <p:spPr>
          <a:xfrm>
            <a:off x="1919536" y="2051854"/>
            <a:ext cx="3096344" cy="1305138"/>
          </a:xfrm>
          <a:prstGeom prst="roundRect">
            <a:avLst/>
          </a:prstGeom>
          <a:solidFill>
            <a:srgbClr val="6D18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/>
              <a:t>清华大学</a:t>
            </a:r>
            <a:endParaRPr lang="zh-CN" altLang="en-US" sz="4400" b="1" dirty="0"/>
          </a:p>
        </p:txBody>
      </p:sp>
      <p:sp>
        <p:nvSpPr>
          <p:cNvPr id="12" name="圆角矩形 11"/>
          <p:cNvSpPr/>
          <p:nvPr/>
        </p:nvSpPr>
        <p:spPr>
          <a:xfrm>
            <a:off x="6528048" y="2070245"/>
            <a:ext cx="3096344" cy="1305138"/>
          </a:xfrm>
          <a:prstGeom prst="round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/>
              <a:t>北京大学</a:t>
            </a:r>
            <a:endParaRPr lang="zh-CN" altLang="en-US" sz="44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95826" y="3861048"/>
            <a:ext cx="2637938" cy="265787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66429" y="3749824"/>
            <a:ext cx="2880320" cy="28803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764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695400" y="0"/>
            <a:ext cx="45719" cy="620688"/>
          </a:xfrm>
          <a:prstGeom prst="rect">
            <a:avLst/>
          </a:prstGeom>
          <a:solidFill>
            <a:srgbClr val="7C2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等线 Light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9048" y="187496"/>
            <a:ext cx="65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78777D"/>
                </a:solidFill>
                <a:latin typeface="Bahnschrift Light" panose="020B0502040204020203" pitchFamily="34" charset="0"/>
                <a:ea typeface="等线 Light" panose="02010600030101010101" pitchFamily="2" charset="-122"/>
              </a:rPr>
              <a:t>02</a:t>
            </a:r>
            <a:endParaRPr lang="zh-CN" altLang="en-US" sz="2800" dirty="0">
              <a:solidFill>
                <a:srgbClr val="78777D"/>
              </a:solidFill>
              <a:latin typeface="Bahnschrift Light" panose="020B0502040204020203" pitchFamily="34" charset="0"/>
              <a:ea typeface="等线 Light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39416" y="187496"/>
            <a:ext cx="9073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推荐网站  </a:t>
            </a:r>
            <a:r>
              <a:rPr lang="en-US" altLang="zh-CN" sz="2800" dirty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http://colorhunt.co/</a:t>
            </a:r>
            <a:endParaRPr lang="zh-CN" altLang="en-US" sz="2800" dirty="0">
              <a:solidFill>
                <a:srgbClr val="7C2E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l="2961" r="2961" b="10363"/>
          <a:stretch/>
        </p:blipFill>
        <p:spPr>
          <a:xfrm>
            <a:off x="0" y="898212"/>
            <a:ext cx="12160075" cy="61311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237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3922" y="1196752"/>
            <a:ext cx="3049200" cy="564322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3049200" y="1196752"/>
            <a:ext cx="3049200" cy="564322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6089678" y="1196752"/>
            <a:ext cx="3049200" cy="564322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9138878" y="1196752"/>
            <a:ext cx="3053122" cy="564322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95400" y="0"/>
            <a:ext cx="45719" cy="620688"/>
          </a:xfrm>
          <a:prstGeom prst="rect">
            <a:avLst/>
          </a:prstGeom>
          <a:solidFill>
            <a:srgbClr val="7C2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等线 Light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9048" y="187496"/>
            <a:ext cx="65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78777D"/>
                </a:solidFill>
                <a:latin typeface="Bahnschrift Light" panose="020B0502040204020203" pitchFamily="34" charset="0"/>
                <a:ea typeface="等线 Light" panose="02010600030101010101" pitchFamily="2" charset="-122"/>
              </a:rPr>
              <a:t>02</a:t>
            </a:r>
            <a:endParaRPr lang="zh-CN" altLang="en-US" sz="2800" dirty="0">
              <a:solidFill>
                <a:srgbClr val="78777D"/>
              </a:solidFill>
              <a:latin typeface="Bahnschrift Light" panose="020B0502040204020203" pitchFamily="34" charset="0"/>
              <a:ea typeface="等线 Light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39416" y="187496"/>
            <a:ext cx="9073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推荐网站  </a:t>
            </a:r>
            <a:r>
              <a:rPr lang="en-US" altLang="zh-CN" sz="2800" dirty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http://colorhunt.co/</a:t>
            </a:r>
            <a:endParaRPr lang="zh-CN" altLang="en-US" sz="2800" dirty="0">
              <a:solidFill>
                <a:srgbClr val="7C2E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443400" y="2337782"/>
            <a:ext cx="2448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400" b="1" dirty="0" smtClean="0">
                <a:latin typeface="+mn-ea"/>
              </a:rPr>
              <a:t>4. </a:t>
            </a:r>
            <a:r>
              <a:rPr lang="zh-CN" altLang="en-US" sz="2400" b="1" dirty="0" smtClean="0">
                <a:latin typeface="+mn-ea"/>
              </a:rPr>
              <a:t>查</a:t>
            </a:r>
            <a:r>
              <a:rPr lang="zh-CN" altLang="en-US" sz="2400" b="1" dirty="0">
                <a:latin typeface="+mn-ea"/>
              </a:rPr>
              <a:t>新专家顾问</a:t>
            </a:r>
          </a:p>
          <a:p>
            <a:endParaRPr lang="zh-CN" altLang="en-US" dirty="0">
              <a:latin typeface="+mn-ea"/>
            </a:endParaRPr>
          </a:p>
          <a:p>
            <a:r>
              <a:rPr lang="zh-CN" altLang="en-US" dirty="0" smtClean="0">
                <a:latin typeface="+mn-ea"/>
              </a:rPr>
              <a:t>       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理工科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图书馆教师顾问同时担任科技查新服务的学科专家顾问。</a:t>
            </a:r>
          </a:p>
        </p:txBody>
      </p:sp>
      <p:sp>
        <p:nvSpPr>
          <p:cNvPr id="5" name="矩形 4"/>
          <p:cNvSpPr/>
          <p:nvPr/>
        </p:nvSpPr>
        <p:spPr>
          <a:xfrm>
            <a:off x="296678" y="2297195"/>
            <a:ext cx="244800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latin typeface="+mn-ea"/>
              </a:rPr>
              <a:t>1. </a:t>
            </a:r>
            <a:r>
              <a:rPr lang="zh-CN" altLang="en-US" sz="2400" b="1" dirty="0" smtClean="0">
                <a:latin typeface="+mn-ea"/>
              </a:rPr>
              <a:t>资源</a:t>
            </a:r>
            <a:r>
              <a:rPr lang="zh-CN" altLang="en-US" sz="2400" b="1" dirty="0">
                <a:latin typeface="+mn-ea"/>
              </a:rPr>
              <a:t>建设</a:t>
            </a:r>
          </a:p>
          <a:p>
            <a:endParaRPr lang="zh-CN" altLang="en-US" dirty="0">
              <a:latin typeface="+mn-ea"/>
            </a:endParaRPr>
          </a:p>
          <a:p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   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把握相关学科的文献资源建设及馆藏调整方向，提出参考意见，积极推动图书馆与院系合作购买文献信息资源；</a:t>
            </a: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      推荐优秀文献资源，对重要试用资源提出评价意见，或推荐其它专家进行评价。</a:t>
            </a:r>
          </a:p>
        </p:txBody>
      </p:sp>
      <p:sp>
        <p:nvSpPr>
          <p:cNvPr id="6" name="矩形 5"/>
          <p:cNvSpPr/>
          <p:nvPr/>
        </p:nvSpPr>
        <p:spPr>
          <a:xfrm>
            <a:off x="3349800" y="2297195"/>
            <a:ext cx="2448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latin typeface="+mn-ea"/>
              </a:rPr>
              <a:t>2. </a:t>
            </a:r>
            <a:r>
              <a:rPr lang="zh-CN" altLang="en-US" sz="2400" b="1" dirty="0" smtClean="0">
                <a:latin typeface="+mn-ea"/>
              </a:rPr>
              <a:t>建议</a:t>
            </a:r>
            <a:r>
              <a:rPr lang="zh-CN" altLang="en-US" sz="2400" b="1" dirty="0">
                <a:latin typeface="+mn-ea"/>
              </a:rPr>
              <a:t>与反馈</a:t>
            </a:r>
          </a:p>
          <a:p>
            <a:endParaRPr lang="zh-CN" altLang="en-US" dirty="0">
              <a:latin typeface="+mn-ea"/>
            </a:endParaRPr>
          </a:p>
          <a:p>
            <a:r>
              <a:rPr lang="zh-CN" altLang="en-US" dirty="0" smtClean="0">
                <a:latin typeface="+mn-ea"/>
              </a:rPr>
              <a:t>      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为图书馆的发展献计献策；</a:t>
            </a: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      及时反馈教师对图书馆的意见与建议；</a:t>
            </a:r>
          </a:p>
        </p:txBody>
      </p:sp>
      <p:sp>
        <p:nvSpPr>
          <p:cNvPr id="7" name="矩形 6"/>
          <p:cNvSpPr/>
          <p:nvPr/>
        </p:nvSpPr>
        <p:spPr>
          <a:xfrm>
            <a:off x="6394503" y="2297195"/>
            <a:ext cx="244827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latin typeface="+mn-ea"/>
              </a:rPr>
              <a:t>3. </a:t>
            </a:r>
            <a:r>
              <a:rPr lang="zh-CN" altLang="en-US" sz="2400" b="1" dirty="0" smtClean="0">
                <a:latin typeface="+mn-ea"/>
              </a:rPr>
              <a:t>指导</a:t>
            </a:r>
            <a:r>
              <a:rPr lang="zh-CN" altLang="en-US" sz="2400" b="1" dirty="0">
                <a:latin typeface="+mn-ea"/>
              </a:rPr>
              <a:t>学科服务</a:t>
            </a:r>
          </a:p>
          <a:p>
            <a:endParaRPr lang="zh-CN" altLang="en-US" dirty="0">
              <a:latin typeface="+mn-ea"/>
            </a:endParaRPr>
          </a:p>
          <a:p>
            <a:r>
              <a:rPr lang="zh-CN" altLang="en-US" dirty="0" smtClean="0">
                <a:latin typeface="+mn-ea"/>
              </a:rPr>
              <a:t>      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提供需要图书馆信息服务的重大课题情况和重点研究方向；</a:t>
            </a: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      与学科馆员密切联系，为开展学科服务提供指导意见；</a:t>
            </a: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为学科馆员进入院系服务提供便利；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566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3922" y="1196752"/>
            <a:ext cx="3049200" cy="564322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3049200" y="1196752"/>
            <a:ext cx="3049200" cy="564322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6089678" y="1196752"/>
            <a:ext cx="3049200" cy="564322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9138878" y="1196752"/>
            <a:ext cx="3053122" cy="564322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95400" y="0"/>
            <a:ext cx="45719" cy="620688"/>
          </a:xfrm>
          <a:prstGeom prst="rect">
            <a:avLst/>
          </a:prstGeom>
          <a:solidFill>
            <a:srgbClr val="7C2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等线 Light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9048" y="187496"/>
            <a:ext cx="65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78777D"/>
                </a:solidFill>
                <a:latin typeface="Bahnschrift Light" panose="020B0502040204020203" pitchFamily="34" charset="0"/>
                <a:ea typeface="等线 Light" panose="02010600030101010101" pitchFamily="2" charset="-122"/>
              </a:rPr>
              <a:t>02</a:t>
            </a:r>
            <a:endParaRPr lang="zh-CN" altLang="en-US" sz="2800" dirty="0">
              <a:solidFill>
                <a:srgbClr val="78777D"/>
              </a:solidFill>
              <a:latin typeface="Bahnschrift Light" panose="020B0502040204020203" pitchFamily="34" charset="0"/>
              <a:ea typeface="等线 Light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39416" y="187496"/>
            <a:ext cx="9073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推荐网站  </a:t>
            </a:r>
            <a:r>
              <a:rPr lang="en-US" altLang="zh-CN" sz="2800" dirty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http://colorhunt.co/</a:t>
            </a:r>
            <a:endParaRPr lang="zh-CN" altLang="en-US" sz="2800" dirty="0">
              <a:solidFill>
                <a:srgbClr val="7C2E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443400" y="2337782"/>
            <a:ext cx="2448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400" b="1" dirty="0" smtClean="0">
                <a:latin typeface="+mn-ea"/>
              </a:rPr>
              <a:t>4. </a:t>
            </a:r>
            <a:r>
              <a:rPr lang="zh-CN" altLang="en-US" sz="2400" b="1" dirty="0" smtClean="0">
                <a:latin typeface="+mn-ea"/>
              </a:rPr>
              <a:t>查</a:t>
            </a:r>
            <a:r>
              <a:rPr lang="zh-CN" altLang="en-US" sz="2400" b="1" dirty="0">
                <a:latin typeface="+mn-ea"/>
              </a:rPr>
              <a:t>新专家顾问</a:t>
            </a:r>
          </a:p>
          <a:p>
            <a:endParaRPr lang="zh-CN" altLang="en-US" dirty="0">
              <a:latin typeface="+mn-ea"/>
            </a:endParaRPr>
          </a:p>
          <a:p>
            <a:r>
              <a:rPr lang="zh-CN" altLang="en-US" dirty="0" smtClean="0">
                <a:latin typeface="+mn-ea"/>
              </a:rPr>
              <a:t>       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理工科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图书馆教师顾问同时担任科技查新服务的学科专家顾问。</a:t>
            </a:r>
          </a:p>
        </p:txBody>
      </p:sp>
      <p:sp>
        <p:nvSpPr>
          <p:cNvPr id="5" name="矩形 4"/>
          <p:cNvSpPr/>
          <p:nvPr/>
        </p:nvSpPr>
        <p:spPr>
          <a:xfrm>
            <a:off x="296678" y="2297195"/>
            <a:ext cx="244800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latin typeface="+mn-ea"/>
              </a:rPr>
              <a:t>1. </a:t>
            </a:r>
            <a:r>
              <a:rPr lang="zh-CN" altLang="en-US" sz="2400" b="1" dirty="0" smtClean="0">
                <a:latin typeface="+mn-ea"/>
              </a:rPr>
              <a:t>资源</a:t>
            </a:r>
            <a:r>
              <a:rPr lang="zh-CN" altLang="en-US" sz="2400" b="1" dirty="0">
                <a:latin typeface="+mn-ea"/>
              </a:rPr>
              <a:t>建设</a:t>
            </a:r>
          </a:p>
          <a:p>
            <a:endParaRPr lang="zh-CN" altLang="en-US" dirty="0">
              <a:latin typeface="+mn-ea"/>
            </a:endParaRPr>
          </a:p>
          <a:p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   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把握相关学科的文献资源建设及馆藏调整方向，提出参考意见，积极推动图书馆与院系合作购买文献信息资源；</a:t>
            </a: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      推荐优秀文献资源，对重要试用资源提出评价意见，或推荐其它专家进行评价。</a:t>
            </a:r>
          </a:p>
        </p:txBody>
      </p:sp>
      <p:sp>
        <p:nvSpPr>
          <p:cNvPr id="6" name="矩形 5"/>
          <p:cNvSpPr/>
          <p:nvPr/>
        </p:nvSpPr>
        <p:spPr>
          <a:xfrm>
            <a:off x="3349800" y="2297195"/>
            <a:ext cx="2448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latin typeface="+mn-ea"/>
              </a:rPr>
              <a:t>2. </a:t>
            </a:r>
            <a:r>
              <a:rPr lang="zh-CN" altLang="en-US" sz="2400" b="1" dirty="0" smtClean="0">
                <a:latin typeface="+mn-ea"/>
              </a:rPr>
              <a:t>建议</a:t>
            </a:r>
            <a:r>
              <a:rPr lang="zh-CN" altLang="en-US" sz="2400" b="1" dirty="0">
                <a:latin typeface="+mn-ea"/>
              </a:rPr>
              <a:t>与反馈</a:t>
            </a:r>
          </a:p>
          <a:p>
            <a:endParaRPr lang="zh-CN" altLang="en-US" dirty="0">
              <a:latin typeface="+mn-ea"/>
            </a:endParaRPr>
          </a:p>
          <a:p>
            <a:r>
              <a:rPr lang="zh-CN" altLang="en-US" dirty="0" smtClean="0">
                <a:latin typeface="+mn-ea"/>
              </a:rPr>
              <a:t>      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为图书馆的发展献计献策；</a:t>
            </a: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      及时反馈教师对图书馆的意见与建议；</a:t>
            </a:r>
          </a:p>
        </p:txBody>
      </p:sp>
      <p:sp>
        <p:nvSpPr>
          <p:cNvPr id="7" name="矩形 6"/>
          <p:cNvSpPr/>
          <p:nvPr/>
        </p:nvSpPr>
        <p:spPr>
          <a:xfrm>
            <a:off x="6394503" y="2297195"/>
            <a:ext cx="244827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latin typeface="+mn-ea"/>
              </a:rPr>
              <a:t>3. </a:t>
            </a:r>
            <a:r>
              <a:rPr lang="zh-CN" altLang="en-US" sz="2400" b="1" dirty="0" smtClean="0">
                <a:latin typeface="+mn-ea"/>
              </a:rPr>
              <a:t>指导</a:t>
            </a:r>
            <a:r>
              <a:rPr lang="zh-CN" altLang="en-US" sz="2400" b="1" dirty="0">
                <a:latin typeface="+mn-ea"/>
              </a:rPr>
              <a:t>学科服务</a:t>
            </a:r>
          </a:p>
          <a:p>
            <a:endParaRPr lang="zh-CN" altLang="en-US" dirty="0">
              <a:latin typeface="+mn-ea"/>
            </a:endParaRPr>
          </a:p>
          <a:p>
            <a:r>
              <a:rPr lang="zh-CN" altLang="en-US" dirty="0" smtClean="0">
                <a:latin typeface="+mn-ea"/>
              </a:rPr>
              <a:t>      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提供需要图书馆信息服务的重大课题情况和重点研究方向；</a:t>
            </a: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      与学科馆员密切联系，为开展学科服务提供指导意见；</a:t>
            </a: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为学科馆员进入院系服务提供便利；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1972" y="310344"/>
            <a:ext cx="2171429" cy="22285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673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3922" y="1196752"/>
            <a:ext cx="3049200" cy="5643229"/>
          </a:xfrm>
          <a:prstGeom prst="rect">
            <a:avLst/>
          </a:prstGeom>
          <a:solidFill>
            <a:srgbClr val="2B2E4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3049200" y="1196752"/>
            <a:ext cx="3049200" cy="5643229"/>
          </a:xfrm>
          <a:prstGeom prst="rect">
            <a:avLst/>
          </a:prstGeom>
          <a:solidFill>
            <a:srgbClr val="E8454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6089678" y="1196752"/>
            <a:ext cx="3049200" cy="5643229"/>
          </a:xfrm>
          <a:prstGeom prst="rect">
            <a:avLst/>
          </a:prstGeom>
          <a:solidFill>
            <a:srgbClr val="90374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9138878" y="1196752"/>
            <a:ext cx="3053122" cy="5643229"/>
          </a:xfrm>
          <a:prstGeom prst="rect">
            <a:avLst/>
          </a:prstGeom>
          <a:solidFill>
            <a:srgbClr val="53354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95400" y="0"/>
            <a:ext cx="45719" cy="620688"/>
          </a:xfrm>
          <a:prstGeom prst="rect">
            <a:avLst/>
          </a:prstGeom>
          <a:solidFill>
            <a:srgbClr val="7C2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等线 Light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9048" y="187496"/>
            <a:ext cx="65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78777D"/>
                </a:solidFill>
                <a:latin typeface="Bahnschrift Light" panose="020B0502040204020203" pitchFamily="34" charset="0"/>
                <a:ea typeface="等线 Light" panose="02010600030101010101" pitchFamily="2" charset="-122"/>
              </a:rPr>
              <a:t>02</a:t>
            </a:r>
            <a:endParaRPr lang="zh-CN" altLang="en-US" sz="2800" dirty="0">
              <a:solidFill>
                <a:srgbClr val="78777D"/>
              </a:solidFill>
              <a:latin typeface="Bahnschrift Light" panose="020B0502040204020203" pitchFamily="34" charset="0"/>
              <a:ea typeface="等线 Light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39416" y="187496"/>
            <a:ext cx="9073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推荐网站  </a:t>
            </a:r>
            <a:r>
              <a:rPr lang="en-US" altLang="zh-CN" sz="2800" dirty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http://colorhunt.co/</a:t>
            </a:r>
            <a:endParaRPr lang="zh-CN" altLang="en-US" sz="2800" dirty="0">
              <a:solidFill>
                <a:srgbClr val="7C2E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443400" y="2337782"/>
            <a:ext cx="2448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  <a:latin typeface="+mn-ea"/>
              </a:rPr>
              <a:t>4. </a:t>
            </a:r>
            <a:r>
              <a:rPr lang="zh-CN" altLang="en-US" sz="2400" b="1" dirty="0" smtClean="0">
                <a:solidFill>
                  <a:schemeClr val="bg1"/>
                </a:solidFill>
                <a:latin typeface="+mn-ea"/>
              </a:rPr>
              <a:t>查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新专家顾问</a:t>
            </a:r>
          </a:p>
          <a:p>
            <a:endParaRPr lang="zh-CN" altLang="en-US" dirty="0">
              <a:solidFill>
                <a:schemeClr val="bg1"/>
              </a:solidFill>
              <a:latin typeface="+mn-ea"/>
            </a:endParaRPr>
          </a:p>
          <a:p>
            <a:r>
              <a:rPr lang="zh-CN" altLang="en-US" dirty="0" smtClean="0">
                <a:solidFill>
                  <a:schemeClr val="bg1"/>
                </a:solidFill>
                <a:latin typeface="+mn-ea"/>
              </a:rPr>
              <a:t>       理工科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图书馆教师顾问同时担任科技查新服务的学科专家顾问。</a:t>
            </a:r>
          </a:p>
        </p:txBody>
      </p:sp>
      <p:sp>
        <p:nvSpPr>
          <p:cNvPr id="5" name="矩形 4"/>
          <p:cNvSpPr/>
          <p:nvPr/>
        </p:nvSpPr>
        <p:spPr>
          <a:xfrm>
            <a:off x="296678" y="2297195"/>
            <a:ext cx="244800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  <a:latin typeface="+mn-ea"/>
              </a:rPr>
              <a:t>1. </a:t>
            </a:r>
            <a:r>
              <a:rPr lang="zh-CN" altLang="en-US" sz="2400" b="1" dirty="0" smtClean="0">
                <a:solidFill>
                  <a:schemeClr val="bg1"/>
                </a:solidFill>
                <a:latin typeface="+mn-ea"/>
              </a:rPr>
              <a:t>资源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建设</a:t>
            </a:r>
          </a:p>
          <a:p>
            <a:endParaRPr lang="zh-CN" altLang="en-US" dirty="0">
              <a:solidFill>
                <a:schemeClr val="bg1"/>
              </a:solidFill>
              <a:latin typeface="+mn-ea"/>
            </a:endParaRPr>
          </a:p>
          <a:p>
            <a:r>
              <a:rPr lang="zh-CN" altLang="en-US" dirty="0" smtClean="0">
                <a:solidFill>
                  <a:schemeClr val="bg1"/>
                </a:solidFill>
                <a:latin typeface="+mn-ea"/>
              </a:rPr>
              <a:t>       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把握相关学科的文献资源建设及馆藏调整方向，提出参考意见，积极推动图书馆与院系合作购买文献信息资源；</a:t>
            </a:r>
          </a:p>
          <a:p>
            <a:r>
              <a:rPr lang="zh-CN" altLang="en-US" dirty="0">
                <a:solidFill>
                  <a:schemeClr val="bg1"/>
                </a:solidFill>
                <a:latin typeface="+mn-ea"/>
              </a:rPr>
              <a:t>       推荐优秀文献资源，对重要试用资源提出评价意见，或推荐其它专家进行评价。</a:t>
            </a:r>
          </a:p>
        </p:txBody>
      </p:sp>
      <p:sp>
        <p:nvSpPr>
          <p:cNvPr id="6" name="矩形 5"/>
          <p:cNvSpPr/>
          <p:nvPr/>
        </p:nvSpPr>
        <p:spPr>
          <a:xfrm>
            <a:off x="3349800" y="2297195"/>
            <a:ext cx="2448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  <a:latin typeface="+mn-ea"/>
              </a:rPr>
              <a:t>2. </a:t>
            </a:r>
            <a:r>
              <a:rPr lang="zh-CN" altLang="en-US" sz="2400" b="1" dirty="0" smtClean="0">
                <a:solidFill>
                  <a:schemeClr val="bg1"/>
                </a:solidFill>
                <a:latin typeface="+mn-ea"/>
              </a:rPr>
              <a:t>建议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与反馈</a:t>
            </a:r>
          </a:p>
          <a:p>
            <a:endParaRPr lang="zh-CN" altLang="en-US" dirty="0">
              <a:solidFill>
                <a:schemeClr val="bg1"/>
              </a:solidFill>
              <a:latin typeface="+mn-ea"/>
            </a:endParaRPr>
          </a:p>
          <a:p>
            <a:r>
              <a:rPr lang="zh-CN" altLang="en-US" dirty="0" smtClean="0">
                <a:solidFill>
                  <a:schemeClr val="bg1"/>
                </a:solidFill>
                <a:latin typeface="+mn-ea"/>
              </a:rPr>
              <a:t>       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为图书馆的发展献计献策；</a:t>
            </a:r>
          </a:p>
          <a:p>
            <a:r>
              <a:rPr lang="zh-CN" altLang="en-US" dirty="0">
                <a:solidFill>
                  <a:schemeClr val="bg1"/>
                </a:solidFill>
                <a:latin typeface="+mn-ea"/>
              </a:rPr>
              <a:t>       及时反馈教师对图书馆的意见与建议；</a:t>
            </a:r>
          </a:p>
        </p:txBody>
      </p:sp>
      <p:sp>
        <p:nvSpPr>
          <p:cNvPr id="7" name="矩形 6"/>
          <p:cNvSpPr/>
          <p:nvPr/>
        </p:nvSpPr>
        <p:spPr>
          <a:xfrm>
            <a:off x="6394503" y="2297195"/>
            <a:ext cx="244827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  <a:latin typeface="+mn-ea"/>
              </a:rPr>
              <a:t>3. </a:t>
            </a:r>
            <a:r>
              <a:rPr lang="zh-CN" altLang="en-US" sz="2400" b="1" dirty="0" smtClean="0">
                <a:solidFill>
                  <a:schemeClr val="bg1"/>
                </a:solidFill>
                <a:latin typeface="+mn-ea"/>
              </a:rPr>
              <a:t>指导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学科服务</a:t>
            </a:r>
          </a:p>
          <a:p>
            <a:endParaRPr lang="zh-CN" altLang="en-US" dirty="0">
              <a:solidFill>
                <a:schemeClr val="bg1"/>
              </a:solidFill>
              <a:latin typeface="+mn-ea"/>
            </a:endParaRPr>
          </a:p>
          <a:p>
            <a:r>
              <a:rPr lang="zh-CN" altLang="en-US" dirty="0" smtClean="0">
                <a:solidFill>
                  <a:schemeClr val="bg1"/>
                </a:solidFill>
                <a:latin typeface="+mn-ea"/>
              </a:rPr>
              <a:t>       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提供需要图书馆信息服务的重大课题情况和重点研究方向；</a:t>
            </a:r>
          </a:p>
          <a:p>
            <a:r>
              <a:rPr lang="zh-CN" altLang="en-US" dirty="0">
                <a:solidFill>
                  <a:schemeClr val="bg1"/>
                </a:solidFill>
                <a:latin typeface="+mn-ea"/>
              </a:rPr>
              <a:t>       与学科馆员密切联系，为开展学科服务提供指导意见；</a:t>
            </a:r>
          </a:p>
          <a:p>
            <a:r>
              <a:rPr lang="zh-CN" altLang="en-US" dirty="0">
                <a:solidFill>
                  <a:schemeClr val="bg1"/>
                </a:solidFill>
                <a:latin typeface="+mn-ea"/>
              </a:rPr>
              <a:t>为学科馆员进入院系服务提供便利；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877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695400" y="0"/>
            <a:ext cx="45719" cy="620688"/>
          </a:xfrm>
          <a:prstGeom prst="rect">
            <a:avLst/>
          </a:prstGeom>
          <a:solidFill>
            <a:srgbClr val="7C2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等线 Light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9048" y="187496"/>
            <a:ext cx="65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78777D"/>
                </a:solidFill>
                <a:latin typeface="Bahnschrift Light" panose="020B0502040204020203" pitchFamily="34" charset="0"/>
                <a:ea typeface="等线 Light" panose="02010600030101010101" pitchFamily="2" charset="-122"/>
              </a:rPr>
              <a:t>03</a:t>
            </a:r>
            <a:endParaRPr lang="zh-CN" altLang="en-US" sz="2800" dirty="0">
              <a:solidFill>
                <a:srgbClr val="78777D"/>
              </a:solidFill>
              <a:latin typeface="Bahnschrift Light" panose="020B0502040204020203" pitchFamily="34" charset="0"/>
              <a:ea typeface="等线 Light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39416" y="187496"/>
            <a:ext cx="9073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推荐网站  </a:t>
            </a:r>
            <a:r>
              <a:rPr lang="en-US" altLang="zh-CN" sz="2800" dirty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https://uigradients.com</a:t>
            </a:r>
            <a:endParaRPr lang="zh-CN" altLang="en-US" sz="2800" dirty="0">
              <a:solidFill>
                <a:srgbClr val="7C2E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b="6146"/>
          <a:stretch/>
        </p:blipFill>
        <p:spPr>
          <a:xfrm>
            <a:off x="12778" y="898212"/>
            <a:ext cx="12192000" cy="59871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555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695400" y="0"/>
            <a:ext cx="45719" cy="620688"/>
          </a:xfrm>
          <a:prstGeom prst="rect">
            <a:avLst/>
          </a:prstGeom>
          <a:solidFill>
            <a:srgbClr val="7C2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等线 Light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9048" y="187496"/>
            <a:ext cx="65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78777D"/>
                </a:solidFill>
                <a:latin typeface="Bahnschrift Light" panose="020B0502040204020203" pitchFamily="34" charset="0"/>
                <a:ea typeface="等线 Light" panose="02010600030101010101" pitchFamily="2" charset="-122"/>
              </a:rPr>
              <a:t>03</a:t>
            </a:r>
            <a:endParaRPr lang="zh-CN" altLang="en-US" sz="2800" dirty="0">
              <a:solidFill>
                <a:srgbClr val="78777D"/>
              </a:solidFill>
              <a:latin typeface="Bahnschrift Light" panose="020B0502040204020203" pitchFamily="34" charset="0"/>
              <a:ea typeface="等线 Light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39416" y="187496"/>
            <a:ext cx="9073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推荐网站  </a:t>
            </a:r>
            <a:r>
              <a:rPr lang="en-US" altLang="zh-CN" sz="2800" dirty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https://uigradients.com</a:t>
            </a:r>
            <a:endParaRPr lang="zh-CN" altLang="en-US" sz="2800" dirty="0">
              <a:solidFill>
                <a:srgbClr val="7C2E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189" y="2494055"/>
            <a:ext cx="1647619" cy="269523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3855" y="2070245"/>
            <a:ext cx="1609524" cy="354285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4331" y="2051854"/>
            <a:ext cx="1657143" cy="35714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5760" y="2636912"/>
            <a:ext cx="1657143" cy="24095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962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695400" y="0"/>
            <a:ext cx="45719" cy="620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等线 Light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9048" y="187496"/>
            <a:ext cx="65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Bahnschrift Light" panose="020B0502040204020203" pitchFamily="34" charset="0"/>
                <a:ea typeface="等线 Light" panose="02010600030101010101" pitchFamily="2" charset="-122"/>
              </a:rPr>
              <a:t>03</a:t>
            </a:r>
            <a:endParaRPr lang="zh-CN" altLang="en-US" sz="2800" dirty="0">
              <a:solidFill>
                <a:schemeClr val="bg1"/>
              </a:solidFill>
              <a:latin typeface="Bahnschrift Light" panose="020B0502040204020203" pitchFamily="34" charset="0"/>
              <a:ea typeface="等线 Light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39416" y="187496"/>
            <a:ext cx="9073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推荐网站  </a:t>
            </a: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https://uigradients.com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189" y="2494055"/>
            <a:ext cx="1647619" cy="269523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3855" y="2070245"/>
            <a:ext cx="1609524" cy="354285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4331" y="2051854"/>
            <a:ext cx="1657143" cy="35714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5760" y="2636912"/>
            <a:ext cx="1657143" cy="24095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469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4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695400" y="0"/>
            <a:ext cx="45719" cy="620688"/>
          </a:xfrm>
          <a:prstGeom prst="rect">
            <a:avLst/>
          </a:prstGeom>
          <a:solidFill>
            <a:srgbClr val="7C2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等线 Light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9048" y="187496"/>
            <a:ext cx="65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78777D"/>
                </a:solidFill>
                <a:latin typeface="Bahnschrift Light" panose="020B0502040204020203" pitchFamily="34" charset="0"/>
                <a:ea typeface="等线 Light" panose="02010600030101010101" pitchFamily="2" charset="-122"/>
              </a:rPr>
              <a:t>03</a:t>
            </a:r>
            <a:endParaRPr lang="zh-CN" altLang="en-US" sz="2800" dirty="0">
              <a:solidFill>
                <a:srgbClr val="78777D"/>
              </a:solidFill>
              <a:latin typeface="Bahnschrift Light" panose="020B0502040204020203" pitchFamily="34" charset="0"/>
              <a:ea typeface="等线 Light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39416" y="187496"/>
            <a:ext cx="9073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推荐网站  </a:t>
            </a:r>
            <a:r>
              <a:rPr lang="en-US" altLang="zh-CN" sz="2800" dirty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https://uigradients.com</a:t>
            </a:r>
            <a:endParaRPr lang="zh-CN" altLang="en-US" sz="2800" dirty="0">
              <a:solidFill>
                <a:srgbClr val="7C2E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189" y="2494055"/>
            <a:ext cx="1647619" cy="269523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3855" y="2070245"/>
            <a:ext cx="1609524" cy="354285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4331" y="2051854"/>
            <a:ext cx="1657143" cy="35714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5760" y="2636912"/>
            <a:ext cx="1657143" cy="24095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709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988840"/>
            <a:ext cx="12192000" cy="29523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3789365" y="2380345"/>
            <a:ext cx="4624964" cy="981630"/>
          </a:xfrm>
          <a:prstGeom prst="rect">
            <a:avLst/>
          </a:prstGeom>
          <a:noFill/>
        </p:spPr>
        <p:txBody>
          <a:bodyPr wrap="square" rtlCol="0" anchor="b" anchorCtr="0">
            <a:normAutofit/>
          </a:bodyPr>
          <a:lstStyle/>
          <a:p>
            <a:pPr algn="ctr"/>
            <a:r>
              <a:rPr lang="zh-CN" altLang="en-US" sz="4400" b="1" dirty="0" smtClean="0">
                <a:solidFill>
                  <a:srgbClr val="7C2E9A"/>
                </a:solidFill>
                <a:latin typeface="+mj-ea"/>
                <a:ea typeface="+mj-ea"/>
              </a:rPr>
              <a:t>五、</a:t>
            </a:r>
            <a:r>
              <a:rPr lang="zh-CN" altLang="en-US" sz="4400" b="1" dirty="0">
                <a:solidFill>
                  <a:srgbClr val="7C2E9A"/>
                </a:solidFill>
                <a:latin typeface="+mj-ea"/>
                <a:ea typeface="+mj-ea"/>
              </a:rPr>
              <a:t>简单四步法</a:t>
            </a:r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3890965" y="3595689"/>
            <a:ext cx="4410075" cy="476249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立马变身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PPT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高富帅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4403812" y="3595689"/>
            <a:ext cx="3348372" cy="0"/>
          </a:xfrm>
          <a:prstGeom prst="line">
            <a:avLst/>
          </a:prstGeom>
          <a:ln w="19050">
            <a:solidFill>
              <a:srgbClr val="7C2E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03812" y="4057652"/>
            <a:ext cx="3348372" cy="0"/>
          </a:xfrm>
          <a:prstGeom prst="line">
            <a:avLst/>
          </a:prstGeom>
          <a:ln w="19050">
            <a:solidFill>
              <a:srgbClr val="7C2E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940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梯形 3"/>
          <p:cNvSpPr/>
          <p:nvPr/>
        </p:nvSpPr>
        <p:spPr>
          <a:xfrm rot="16200000">
            <a:off x="1772471" y="909866"/>
            <a:ext cx="798185" cy="1080120"/>
          </a:xfrm>
          <a:prstGeom prst="trapezoid">
            <a:avLst/>
          </a:prstGeom>
          <a:solidFill>
            <a:srgbClr val="FFC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34185" b="5003"/>
          <a:stretch/>
        </p:blipFill>
        <p:spPr>
          <a:xfrm>
            <a:off x="0" y="2564904"/>
            <a:ext cx="12192000" cy="356734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51384" y="1124744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/>
              <a:t>只需四步，立马变身</a:t>
            </a:r>
            <a:r>
              <a:rPr lang="en-US" altLang="zh-CN" sz="4000" b="1" dirty="0" smtClean="0"/>
              <a:t>PPT</a:t>
            </a:r>
            <a:r>
              <a:rPr lang="zh-CN" altLang="en-US" sz="4000" b="1" dirty="0" smtClean="0"/>
              <a:t>高富帅！</a:t>
            </a:r>
            <a:endParaRPr lang="zh-CN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16530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284BA10-42EE-4B4D-8480-6816993D49E1}"/>
              </a:ext>
            </a:extLst>
          </p:cNvPr>
          <p:cNvSpPr/>
          <p:nvPr/>
        </p:nvSpPr>
        <p:spPr>
          <a:xfrm>
            <a:off x="719138" y="1082341"/>
            <a:ext cx="100216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zh-CN" b="1" i="1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华硕硕市生（</a:t>
            </a:r>
            <a:r>
              <a:rPr lang="en-US" altLang="zh-CN" b="1" i="1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ASUS Campus Master</a:t>
            </a:r>
            <a:r>
              <a:rPr lang="zh-CN" altLang="zh-CN" b="1" i="1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），世界级企业华硕电脑高校人才平台。</a:t>
            </a:r>
            <a:endParaRPr lang="en-US" altLang="zh-CN" b="1" i="1" dirty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algn="just">
              <a:defRPr/>
            </a:pPr>
            <a:endParaRPr lang="en-US" altLang="zh-CN" dirty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algn="just">
              <a:defRPr/>
            </a:pPr>
            <a:endParaRPr lang="zh-CN" altLang="zh-CN" dirty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algn="just">
              <a:defRPr/>
            </a:pPr>
            <a:r>
              <a:rPr lang="zh-CN" altLang="zh-CN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华硕“硕市生”是一个促进高校学生积极探索、不断开发潜能、贡献领导力的跨区域学习型团队，通过提供市场调研、暑期实习、种子教官培训、校园营销大赛等机会，让成员感受世界级企业的文化，体验不一般的职业化课余生活。</a:t>
            </a:r>
            <a:endParaRPr lang="en-US" altLang="zh-CN" dirty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algn="just">
              <a:defRPr/>
            </a:pPr>
            <a:r>
              <a:rPr lang="zh-CN" altLang="zh-CN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成员更愿意用这些词汇描述团队：</a:t>
            </a:r>
          </a:p>
          <a:p>
            <a:pPr algn="just">
              <a:defRPr/>
            </a:pPr>
            <a:r>
              <a:rPr lang="zh-CN" altLang="zh-CN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青春、活力、激情、梦想、感恩、友情、成长、超越。</a:t>
            </a:r>
          </a:p>
          <a:p>
            <a:pPr algn="just">
              <a:defRPr/>
            </a:pPr>
            <a:r>
              <a:rPr lang="zh-CN" altLang="zh-CN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加入团队，成员觉得收获更多的是：</a:t>
            </a:r>
          </a:p>
          <a:p>
            <a:pPr algn="just">
              <a:defRPr/>
            </a:pPr>
            <a:r>
              <a:rPr lang="zh-CN" altLang="zh-CN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一辈子的朋友、职业技能的提高、团队精神的渗透。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DD277D0-0F17-4A44-9BA0-A17FA022FB4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060" y="421112"/>
            <a:ext cx="1402852" cy="96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6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284BA10-42EE-4B4D-8480-6816993D49E1}"/>
              </a:ext>
            </a:extLst>
          </p:cNvPr>
          <p:cNvSpPr/>
          <p:nvPr/>
        </p:nvSpPr>
        <p:spPr>
          <a:xfrm>
            <a:off x="719138" y="1082341"/>
            <a:ext cx="100216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zh-CN" b="1" i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华硕硕市生（</a:t>
            </a:r>
            <a:r>
              <a:rPr lang="en-US" altLang="zh-CN" b="1" i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ASUS Campus Master</a:t>
            </a:r>
            <a:r>
              <a:rPr lang="zh-CN" altLang="zh-CN" b="1" i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），世界级企业华硕电脑高校人才平台。</a:t>
            </a:r>
            <a:endParaRPr lang="en-US" altLang="zh-CN" b="1" i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defRPr/>
            </a:pP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defRPr/>
            </a:pPr>
            <a:endParaRPr lang="zh-CN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defRPr/>
            </a:pPr>
            <a:r>
              <a:rPr lang="zh-CN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硕“硕市生”是一个促进高校学生积极探索、不断开发潜能、贡献领导力的跨区域学习型团队，通过提供市场调研、暑期实习、种子教官培训、校园营销大赛等机会，让成员感受世界级企业的文化，体验不一般的职业化课余生活。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defRPr/>
            </a:pPr>
            <a:r>
              <a:rPr lang="zh-CN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成员更愿意用这些词汇描述团队：</a:t>
            </a:r>
          </a:p>
          <a:p>
            <a:pPr algn="just">
              <a:defRPr/>
            </a:pPr>
            <a:r>
              <a:rPr lang="zh-CN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青春、活力、激情、梦想、感恩、友情、成长、超越。</a:t>
            </a:r>
          </a:p>
          <a:p>
            <a:pPr algn="just">
              <a:defRPr/>
            </a:pPr>
            <a:r>
              <a:rPr lang="zh-CN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加入团队，成员觉得收获更多的是：</a:t>
            </a:r>
          </a:p>
          <a:p>
            <a:pPr algn="just">
              <a:defRPr/>
            </a:pPr>
            <a:r>
              <a:rPr lang="zh-CN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一辈子的朋友、职业技能的提高、团队精神的渗透。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DD277D0-0F17-4A44-9BA0-A17FA022FB4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060" y="421112"/>
            <a:ext cx="1402852" cy="96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6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284BA10-42EE-4B4D-8480-6816993D49E1}"/>
              </a:ext>
            </a:extLst>
          </p:cNvPr>
          <p:cNvSpPr/>
          <p:nvPr/>
        </p:nvSpPr>
        <p:spPr>
          <a:xfrm>
            <a:off x="569509" y="633454"/>
            <a:ext cx="1002165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华硕硕市生（</a:t>
            </a: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ASUS Campus Master</a:t>
            </a:r>
            <a:r>
              <a:rPr lang="zh-CN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3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defRPr/>
            </a:pPr>
            <a:r>
              <a:rPr lang="zh-CN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世界</a:t>
            </a: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级企业华硕电脑高校人才平台。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defRPr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defRPr/>
            </a:pP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defRPr/>
            </a:pP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defRPr/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华硕“硕市生”是一个促进高校学生积极探索、不断开发潜能、贡献领导力的</a:t>
            </a: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跨区域学习型团队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，通过提供</a:t>
            </a: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市场调研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暑期实习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种子教官培训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校园营销大赛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等机会，让成员感受世界级企业的文化，体验不一般的职业化课余生活</a:t>
            </a:r>
            <a:r>
              <a:rPr lang="zh-CN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defRPr/>
            </a:pP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defRPr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defRPr/>
            </a:pP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成员更愿意用这些词汇描述团队：</a:t>
            </a:r>
          </a:p>
          <a:p>
            <a:pPr algn="just">
              <a:defRPr/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青春、活力、激情、梦想、感恩、友情、成长、超越</a:t>
            </a:r>
            <a:r>
              <a:rPr lang="zh-CN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defRPr/>
            </a:pP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defRPr/>
            </a:pP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defRPr/>
            </a:pP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加入团队，成员觉得收获更多的是：</a:t>
            </a:r>
          </a:p>
          <a:p>
            <a:pPr algn="just">
              <a:defRPr/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一辈子的朋友、职业技能的提高、团队精神的渗透。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DD277D0-0F17-4A44-9BA0-A17FA022FB4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060" y="421112"/>
            <a:ext cx="1402852" cy="96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6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284BA10-42EE-4B4D-8480-6816993D49E1}"/>
              </a:ext>
            </a:extLst>
          </p:cNvPr>
          <p:cNvSpPr/>
          <p:nvPr/>
        </p:nvSpPr>
        <p:spPr>
          <a:xfrm>
            <a:off x="569509" y="633454"/>
            <a:ext cx="1002165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zh-CN" sz="3600" b="1" dirty="0">
                <a:solidFill>
                  <a:srgbClr val="C20F1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华硕硕市生（</a:t>
            </a:r>
            <a:r>
              <a:rPr lang="en-US" altLang="zh-CN" sz="3600" b="1" dirty="0">
                <a:solidFill>
                  <a:srgbClr val="C20F1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ASUS Campus Master</a:t>
            </a:r>
            <a:r>
              <a:rPr lang="zh-CN" altLang="zh-CN" sz="3600" b="1" dirty="0" smtClean="0">
                <a:solidFill>
                  <a:srgbClr val="C20F1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3600" b="1" dirty="0" smtClean="0">
              <a:solidFill>
                <a:srgbClr val="C20F1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defRPr/>
            </a:pPr>
            <a:r>
              <a:rPr lang="zh-CN" altLang="zh-CN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</a:t>
            </a:r>
            <a:r>
              <a:rPr lang="zh-CN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级企业华硕电脑高校人才平台。</a:t>
            </a:r>
            <a:endParaRPr lang="en-US" altLang="zh-CN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defRPr/>
            </a:pP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defRPr/>
            </a:pPr>
            <a:endParaRPr lang="en-US" altLang="zh-CN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defRPr/>
            </a:pPr>
            <a:endParaRPr lang="zh-CN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defRPr/>
            </a:pPr>
            <a:r>
              <a:rPr lang="zh-CN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华硕“硕市生”是一个促进高校学生积极探索、不断开发潜能、贡献领导力的</a:t>
            </a:r>
            <a:r>
              <a:rPr lang="zh-CN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跨区域学习型团队</a:t>
            </a:r>
            <a:r>
              <a:rPr lang="zh-CN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，通过提供</a:t>
            </a:r>
            <a:r>
              <a:rPr lang="zh-CN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市场调研</a:t>
            </a:r>
            <a:r>
              <a:rPr lang="zh-CN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暑期实习</a:t>
            </a:r>
            <a:r>
              <a:rPr lang="zh-CN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种子教官培训</a:t>
            </a:r>
            <a:r>
              <a:rPr lang="zh-CN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校园营销大赛</a:t>
            </a:r>
            <a:r>
              <a:rPr lang="zh-CN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等机会，让成员感受世界级企业的文化，体验不一般的职业化课余生活</a:t>
            </a:r>
            <a:r>
              <a:rPr lang="zh-CN" altLang="zh-CN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defRPr/>
            </a:pPr>
            <a:endParaRPr lang="en-US" altLang="zh-CN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defRPr/>
            </a:pP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defRPr/>
            </a:pPr>
            <a:r>
              <a:rPr lang="zh-CN" altLang="zh-CN" sz="2400" b="1" dirty="0">
                <a:solidFill>
                  <a:srgbClr val="C20F1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成员更愿意用这些词汇描述团队：</a:t>
            </a:r>
          </a:p>
          <a:p>
            <a:pPr algn="just">
              <a:defRPr/>
            </a:pPr>
            <a:r>
              <a:rPr lang="zh-CN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青春、活力、激情、梦想、感恩、友情、成长、超越</a:t>
            </a:r>
            <a:r>
              <a:rPr lang="zh-CN" altLang="zh-CN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defRPr/>
            </a:pPr>
            <a:endParaRPr lang="en-US" altLang="zh-CN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defRPr/>
            </a:pPr>
            <a:endParaRPr lang="zh-CN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defRPr/>
            </a:pPr>
            <a:r>
              <a:rPr lang="zh-CN" altLang="zh-CN" sz="2400" b="1" dirty="0">
                <a:solidFill>
                  <a:srgbClr val="C20F1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加入团队，成员觉得收获更多的是：</a:t>
            </a:r>
          </a:p>
          <a:p>
            <a:pPr algn="just">
              <a:defRPr/>
            </a:pPr>
            <a:r>
              <a:rPr lang="zh-CN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一辈子的朋友、职业技能的提高、团队精神的渗透。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DD277D0-0F17-4A44-9BA0-A17FA022FB4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060" y="421112"/>
            <a:ext cx="1402852" cy="9676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4272" y="3717032"/>
            <a:ext cx="1657143" cy="24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5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284BA10-42EE-4B4D-8480-6816993D49E1}"/>
              </a:ext>
            </a:extLst>
          </p:cNvPr>
          <p:cNvSpPr/>
          <p:nvPr/>
        </p:nvSpPr>
        <p:spPr>
          <a:xfrm>
            <a:off x="569509" y="633454"/>
            <a:ext cx="1002165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zh-CN" sz="3600" b="1" dirty="0">
                <a:solidFill>
                  <a:srgbClr val="C20F1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华硕硕市生（</a:t>
            </a:r>
            <a:r>
              <a:rPr lang="en-US" altLang="zh-CN" sz="3600" b="1" dirty="0">
                <a:solidFill>
                  <a:srgbClr val="C20F1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ASUS Campus Master</a:t>
            </a:r>
            <a:r>
              <a:rPr lang="zh-CN" altLang="zh-CN" sz="3600" b="1" dirty="0" smtClean="0">
                <a:solidFill>
                  <a:srgbClr val="C20F1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3600" b="1" dirty="0" smtClean="0">
              <a:solidFill>
                <a:srgbClr val="C20F1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defRPr/>
            </a:pPr>
            <a:r>
              <a:rPr lang="zh-CN" altLang="zh-CN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</a:t>
            </a:r>
            <a:r>
              <a:rPr lang="zh-CN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级企业华硕电脑高校人才平台。</a:t>
            </a:r>
            <a:endParaRPr lang="en-US" altLang="zh-CN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defRPr/>
            </a:pP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defRPr/>
            </a:pPr>
            <a:endParaRPr lang="en-US" altLang="zh-CN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defRPr/>
            </a:pPr>
            <a:endParaRPr lang="zh-CN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defRPr/>
            </a:pPr>
            <a:r>
              <a:rPr lang="zh-CN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华硕“硕市生”是一个促进高校学生积极探索、不断开发潜能、贡献领导力的</a:t>
            </a: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跨区域学习型团队</a:t>
            </a:r>
            <a:r>
              <a:rPr lang="zh-CN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，通过提供</a:t>
            </a: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市场调研</a:t>
            </a:r>
            <a:r>
              <a:rPr lang="zh-CN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暑期实习</a:t>
            </a:r>
            <a:r>
              <a:rPr lang="zh-CN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种子教官培训</a:t>
            </a:r>
            <a:r>
              <a:rPr lang="zh-CN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校园营销大赛</a:t>
            </a:r>
            <a:r>
              <a:rPr lang="zh-CN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等机会，让成员感受世界级企业的文化，体验不一般的职业化课余生活</a:t>
            </a:r>
            <a:r>
              <a:rPr lang="zh-CN" altLang="zh-CN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defRPr/>
            </a:pPr>
            <a:endParaRPr lang="en-US" altLang="zh-CN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defRPr/>
            </a:pP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defRPr/>
            </a:pPr>
            <a:r>
              <a:rPr lang="zh-CN" altLang="zh-CN" sz="2400" b="1" dirty="0">
                <a:solidFill>
                  <a:srgbClr val="C20F1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成员更愿意用这些词汇描述团队：</a:t>
            </a:r>
          </a:p>
          <a:p>
            <a:pPr algn="just">
              <a:defRPr/>
            </a:pPr>
            <a:r>
              <a:rPr lang="zh-CN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青春、活力、激情、梦想、感恩、友情、成长、超越</a:t>
            </a:r>
            <a:r>
              <a:rPr lang="zh-CN" altLang="zh-CN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defRPr/>
            </a:pPr>
            <a:endParaRPr lang="en-US" altLang="zh-CN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defRPr/>
            </a:pPr>
            <a:endParaRPr lang="zh-CN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defRPr/>
            </a:pPr>
            <a:r>
              <a:rPr lang="zh-CN" altLang="zh-CN" sz="2400" b="1" dirty="0">
                <a:solidFill>
                  <a:srgbClr val="C20F1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加入团队，成员觉得收获更多的是：</a:t>
            </a:r>
          </a:p>
          <a:p>
            <a:pPr algn="just">
              <a:defRPr/>
            </a:pPr>
            <a:r>
              <a:rPr lang="zh-CN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一辈子的朋友、职业技能的提高、团队精神的渗透。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DD277D0-0F17-4A44-9BA0-A17FA022FB4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247" y="4112470"/>
            <a:ext cx="3968894" cy="273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23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jianguoyun.com/static/images/logo2x.png">
            <a:extLst>
              <a:ext uri="{FF2B5EF4-FFF2-40B4-BE49-F238E27FC236}">
                <a16:creationId xmlns:a16="http://schemas.microsoft.com/office/drawing/2014/main" id="{E91CEBE6-0A16-4CB7-8980-261782469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190" y="420045"/>
            <a:ext cx="1373062" cy="38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14795A1-BD11-4EDC-B631-8BB0CEC81F19}"/>
              </a:ext>
            </a:extLst>
          </p:cNvPr>
          <p:cNvSpPr/>
          <p:nvPr/>
        </p:nvSpPr>
        <p:spPr>
          <a:xfrm>
            <a:off x="1791629" y="2143516"/>
            <a:ext cx="54168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坚果云：安全、稳定、便捷的云盘服务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2544DCB-E57D-487E-A01B-EFCEE970C2FB}"/>
              </a:ext>
            </a:extLst>
          </p:cNvPr>
          <p:cNvSpPr/>
          <p:nvPr/>
        </p:nvSpPr>
        <p:spPr>
          <a:xfrm>
            <a:off x="2706029" y="3124591"/>
            <a:ext cx="2089033" cy="20600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任意文件夹同步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智能增量同步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闪电下载</a:t>
            </a:r>
            <a:endParaRPr lang="en-US" altLang="zh-CN" dirty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文件自动锁定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连接优质软件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畅享移动办公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99135A2-B7A9-4792-9A75-969770B40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8818" y="2557606"/>
            <a:ext cx="1547708" cy="154770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EF27EA0-04AF-466C-8C73-89A14BD95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3705" y="2914481"/>
            <a:ext cx="1531914" cy="13366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2EF1582-9D87-4712-8ECE-40371116B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8369" y="5151821"/>
            <a:ext cx="1266248" cy="131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2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jianguoyun.com/static/images/logo2x.png">
            <a:extLst>
              <a:ext uri="{FF2B5EF4-FFF2-40B4-BE49-F238E27FC236}">
                <a16:creationId xmlns:a16="http://schemas.microsoft.com/office/drawing/2014/main" id="{E91CEBE6-0A16-4CB7-8980-261782469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190" y="420045"/>
            <a:ext cx="1373062" cy="38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14795A1-BD11-4EDC-B631-8BB0CEC81F19}"/>
              </a:ext>
            </a:extLst>
          </p:cNvPr>
          <p:cNvSpPr/>
          <p:nvPr/>
        </p:nvSpPr>
        <p:spPr>
          <a:xfrm>
            <a:off x="1791629" y="2143516"/>
            <a:ext cx="54168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坚果云：安全、稳定、便捷的云盘服务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2544DCB-E57D-487E-A01B-EFCEE970C2FB}"/>
              </a:ext>
            </a:extLst>
          </p:cNvPr>
          <p:cNvSpPr/>
          <p:nvPr/>
        </p:nvSpPr>
        <p:spPr>
          <a:xfrm>
            <a:off x="2706029" y="3124591"/>
            <a:ext cx="2089033" cy="20600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任意文件夹同步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智能增量同步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闪电下载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文件自动锁定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连接优质软件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畅享移动办公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99135A2-B7A9-4792-9A75-969770B40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8818" y="2557606"/>
            <a:ext cx="1547708" cy="154770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EF27EA0-04AF-466C-8C73-89A14BD95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3705" y="2914481"/>
            <a:ext cx="1531914" cy="13366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2EF1582-9D87-4712-8ECE-40371116B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8369" y="5151821"/>
            <a:ext cx="1266248" cy="131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1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66" y="9952"/>
            <a:ext cx="11266667" cy="683809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4151784" y="2348880"/>
            <a:ext cx="3456384" cy="280831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97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jianguoyun.com/static/images/logo2x.png">
            <a:extLst>
              <a:ext uri="{FF2B5EF4-FFF2-40B4-BE49-F238E27FC236}">
                <a16:creationId xmlns:a16="http://schemas.microsoft.com/office/drawing/2014/main" id="{E91CEBE6-0A16-4CB7-8980-261782469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190" y="420045"/>
            <a:ext cx="1373062" cy="38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14795A1-BD11-4EDC-B631-8BB0CEC81F19}"/>
              </a:ext>
            </a:extLst>
          </p:cNvPr>
          <p:cNvSpPr/>
          <p:nvPr/>
        </p:nvSpPr>
        <p:spPr>
          <a:xfrm>
            <a:off x="1487488" y="2708920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、稳定、便捷的云盘服务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2544DCB-E57D-487E-A01B-EFCEE970C2FB}"/>
              </a:ext>
            </a:extLst>
          </p:cNvPr>
          <p:cNvSpPr/>
          <p:nvPr/>
        </p:nvSpPr>
        <p:spPr>
          <a:xfrm>
            <a:off x="1487488" y="3787518"/>
            <a:ext cx="2089033" cy="10895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任意文件夹同步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智能增量同步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闪电</a:t>
            </a:r>
            <a:r>
              <a:rPr lang="zh-CN" altLang="en-US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</a:t>
            </a:r>
            <a:endParaRPr lang="en-US" altLang="zh-CN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87488" y="1644930"/>
            <a:ext cx="1949990" cy="70788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坚果云</a:t>
            </a:r>
          </a:p>
        </p:txBody>
      </p:sp>
      <p:sp>
        <p:nvSpPr>
          <p:cNvPr id="3" name="矩形 2"/>
          <p:cNvSpPr/>
          <p:nvPr/>
        </p:nvSpPr>
        <p:spPr>
          <a:xfrm>
            <a:off x="3888070" y="3787518"/>
            <a:ext cx="2444126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文件自动锁定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连接优质软件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畅享移动办公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99135A2-B7A9-4792-9A75-969770B40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8818" y="2557606"/>
            <a:ext cx="1547708" cy="15477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EF27EA0-04AF-466C-8C73-89A14BD95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3705" y="2914481"/>
            <a:ext cx="1531914" cy="13366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2EF1582-9D87-4712-8ECE-40371116B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8369" y="5151821"/>
            <a:ext cx="1266248" cy="131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6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14795A1-BD11-4EDC-B631-8BB0CEC81F19}"/>
              </a:ext>
            </a:extLst>
          </p:cNvPr>
          <p:cNvSpPr/>
          <p:nvPr/>
        </p:nvSpPr>
        <p:spPr>
          <a:xfrm>
            <a:off x="1487488" y="2708920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dirty="0" smtClean="0">
                <a:solidFill>
                  <a:srgbClr val="D8A7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</a:t>
            </a:r>
            <a:r>
              <a:rPr lang="zh-CN" altLang="en-US" sz="2400" dirty="0">
                <a:solidFill>
                  <a:srgbClr val="D8A7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、稳定、便捷的云盘服务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2544DCB-E57D-487E-A01B-EFCEE970C2FB}"/>
              </a:ext>
            </a:extLst>
          </p:cNvPr>
          <p:cNvSpPr/>
          <p:nvPr/>
        </p:nvSpPr>
        <p:spPr>
          <a:xfrm>
            <a:off x="1487488" y="3787518"/>
            <a:ext cx="2089033" cy="10895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任意文件夹同步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智能增量同步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闪电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487488" y="1644930"/>
            <a:ext cx="1949990" cy="707886"/>
          </a:xfrm>
          <a:prstGeom prst="rect">
            <a:avLst/>
          </a:prstGeom>
          <a:solidFill>
            <a:srgbClr val="A35F3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坚果云</a:t>
            </a:r>
          </a:p>
        </p:txBody>
      </p:sp>
      <p:sp>
        <p:nvSpPr>
          <p:cNvPr id="17" name="矩形 16"/>
          <p:cNvSpPr/>
          <p:nvPr/>
        </p:nvSpPr>
        <p:spPr>
          <a:xfrm>
            <a:off x="3888070" y="3787518"/>
            <a:ext cx="2444126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文件自动锁定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连接优质软件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畅享移动办公</a:t>
            </a:r>
          </a:p>
        </p:txBody>
      </p:sp>
      <p:pic>
        <p:nvPicPr>
          <p:cNvPr id="4" name="Picture 2" descr="http://www.jianguoyun.com/static/images/logo2x.png">
            <a:extLst>
              <a:ext uri="{FF2B5EF4-FFF2-40B4-BE49-F238E27FC236}">
                <a16:creationId xmlns:a16="http://schemas.microsoft.com/office/drawing/2014/main" id="{E91CEBE6-0A16-4CB7-8980-261782469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190" y="420045"/>
            <a:ext cx="1373062" cy="38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99135A2-B7A9-4792-9A75-969770B40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8818" y="2557606"/>
            <a:ext cx="1547708" cy="15477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EF27EA0-04AF-466C-8C73-89A14BD95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3705" y="2914481"/>
            <a:ext cx="1531914" cy="13366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2EF1582-9D87-4712-8ECE-40371116B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8369" y="5151821"/>
            <a:ext cx="1266248" cy="131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227444" y="0"/>
            <a:ext cx="3272376" cy="6858000"/>
          </a:xfrm>
          <a:prstGeom prst="rect">
            <a:avLst/>
          </a:prstGeom>
          <a:solidFill>
            <a:srgbClr val="F6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http://www.jianguoyun.com/static/images/logo2x.png">
            <a:extLst>
              <a:ext uri="{FF2B5EF4-FFF2-40B4-BE49-F238E27FC236}">
                <a16:creationId xmlns:a16="http://schemas.microsoft.com/office/drawing/2014/main" id="{E91CEBE6-0A16-4CB7-8980-261782469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190" y="420045"/>
            <a:ext cx="1373062" cy="38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99135A2-B7A9-4792-9A75-969770B40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444" y="2573936"/>
            <a:ext cx="2170759" cy="217075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EF27EA0-04AF-466C-8C73-89A14BD95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7906" y="1350995"/>
            <a:ext cx="1531914" cy="13366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2EF1582-9D87-4712-8ECE-40371116B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7906" y="4602392"/>
            <a:ext cx="1531914" cy="1594924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6240282" y="2019309"/>
            <a:ext cx="4844708" cy="3232117"/>
            <a:chOff x="6240282" y="2019309"/>
            <a:chExt cx="4844708" cy="3232117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814795A1-BD11-4EDC-B631-8BB0CEC81F19}"/>
                </a:ext>
              </a:extLst>
            </p:cNvPr>
            <p:cNvSpPr/>
            <p:nvPr/>
          </p:nvSpPr>
          <p:spPr>
            <a:xfrm>
              <a:off x="6240282" y="3083299"/>
              <a:ext cx="418576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400" dirty="0" smtClean="0">
                  <a:solidFill>
                    <a:srgbClr val="D8A75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</a:t>
              </a:r>
              <a:r>
                <a:rPr lang="zh-CN" altLang="en-US" sz="2400" dirty="0">
                  <a:solidFill>
                    <a:srgbClr val="D8A75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、稳定、便捷的云盘服务</a:t>
              </a: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544DCB-E57D-487E-A01B-EFCEE970C2FB}"/>
                </a:ext>
              </a:extLst>
            </p:cNvPr>
            <p:cNvSpPr/>
            <p:nvPr/>
          </p:nvSpPr>
          <p:spPr>
            <a:xfrm>
              <a:off x="6240282" y="4161897"/>
              <a:ext cx="2089033" cy="10895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  <a:defRPr/>
              </a:pP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任意文件夹同步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  <a:defRPr/>
              </a:pP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智能增量同步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  <a:defRPr/>
              </a:pP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闪电</a:t>
              </a: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下载</a:t>
              </a:r>
              <a:endPara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6240282" y="2019309"/>
              <a:ext cx="1949990" cy="707886"/>
            </a:xfrm>
            <a:prstGeom prst="rect">
              <a:avLst/>
            </a:prstGeom>
            <a:solidFill>
              <a:srgbClr val="A35F30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4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坚果云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8640864" y="4161897"/>
              <a:ext cx="2444126" cy="1089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  <a:defRPr/>
              </a:pP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文件自动锁定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  <a:defRPr/>
              </a:pP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连接优质软件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  <a:defRPr/>
              </a:pP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畅享移动办公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880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47528" y="598224"/>
            <a:ext cx="1107996" cy="47025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练习二</a:t>
            </a:r>
            <a:endParaRPr lang="zh-CN" altLang="en-US" sz="24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87" name="直接连接符 86"/>
          <p:cNvCxnSpPr/>
          <p:nvPr/>
        </p:nvCxnSpPr>
        <p:spPr>
          <a:xfrm>
            <a:off x="1921544" y="1340768"/>
            <a:ext cx="823054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703512" y="1916832"/>
            <a:ext cx="87129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200" dirty="0" smtClean="0">
                <a:solidFill>
                  <a:srgbClr val="7F7F7F"/>
                </a:solidFill>
              </a:rPr>
              <a:t>用简单四步法制作高富帅</a:t>
            </a:r>
            <a:r>
              <a:rPr lang="en-US" altLang="zh-CN" sz="3200" dirty="0" smtClean="0">
                <a:solidFill>
                  <a:srgbClr val="7F7F7F"/>
                </a:solidFill>
              </a:rPr>
              <a:t>PPT</a:t>
            </a:r>
          </a:p>
          <a:p>
            <a:pPr lvl="1">
              <a:lnSpc>
                <a:spcPct val="200000"/>
              </a:lnSpc>
            </a:pPr>
            <a:r>
              <a:rPr lang="en-US" altLang="zh-CN" sz="2400" dirty="0" smtClean="0">
                <a:solidFill>
                  <a:srgbClr val="7F7F7F"/>
                </a:solidFill>
              </a:rPr>
              <a:t>1. </a:t>
            </a:r>
            <a:r>
              <a:rPr lang="zh-CN" altLang="en-US" sz="2400" dirty="0" smtClean="0">
                <a:solidFill>
                  <a:srgbClr val="7F7F7F"/>
                </a:solidFill>
              </a:rPr>
              <a:t>统一字体</a:t>
            </a:r>
            <a:r>
              <a:rPr lang="en-US" altLang="zh-CN" sz="2400" dirty="0" smtClean="0">
                <a:solidFill>
                  <a:srgbClr val="7F7F7F"/>
                </a:solidFill>
              </a:rPr>
              <a:t>		2. </a:t>
            </a:r>
            <a:r>
              <a:rPr lang="zh-CN" altLang="en-US" sz="2400" dirty="0" smtClean="0">
                <a:solidFill>
                  <a:srgbClr val="7F7F7F"/>
                </a:solidFill>
              </a:rPr>
              <a:t>突出标题</a:t>
            </a:r>
            <a:endParaRPr lang="en-US" altLang="zh-CN" sz="2400" dirty="0" smtClean="0">
              <a:solidFill>
                <a:srgbClr val="7F7F7F"/>
              </a:solidFill>
            </a:endParaRPr>
          </a:p>
          <a:p>
            <a:pPr lvl="1">
              <a:lnSpc>
                <a:spcPct val="200000"/>
              </a:lnSpc>
            </a:pPr>
            <a:r>
              <a:rPr lang="en-US" altLang="zh-CN" sz="2400" dirty="0" smtClean="0">
                <a:solidFill>
                  <a:srgbClr val="7F7F7F"/>
                </a:solidFill>
              </a:rPr>
              <a:t>3. </a:t>
            </a:r>
            <a:r>
              <a:rPr lang="zh-CN" altLang="en-US" sz="2400" dirty="0" smtClean="0">
                <a:solidFill>
                  <a:srgbClr val="7F7F7F"/>
                </a:solidFill>
              </a:rPr>
              <a:t>巧</a:t>
            </a:r>
            <a:r>
              <a:rPr lang="zh-CN" altLang="en-US" sz="2400" dirty="0">
                <a:solidFill>
                  <a:srgbClr val="7F7F7F"/>
                </a:solidFill>
              </a:rPr>
              <a:t>取</a:t>
            </a:r>
            <a:r>
              <a:rPr lang="zh-CN" altLang="en-US" sz="2400" dirty="0" smtClean="0">
                <a:solidFill>
                  <a:srgbClr val="7F7F7F"/>
                </a:solidFill>
              </a:rPr>
              <a:t>颜色</a:t>
            </a:r>
            <a:r>
              <a:rPr lang="en-US" altLang="zh-CN" sz="2400" dirty="0" smtClean="0">
                <a:solidFill>
                  <a:srgbClr val="7F7F7F"/>
                </a:solidFill>
              </a:rPr>
              <a:t>		4. </a:t>
            </a:r>
            <a:r>
              <a:rPr lang="zh-CN" altLang="en-US" sz="2400" dirty="0" smtClean="0">
                <a:solidFill>
                  <a:srgbClr val="7F7F7F"/>
                </a:solidFill>
              </a:rPr>
              <a:t>快速配图</a:t>
            </a:r>
            <a:endParaRPr lang="zh-CN" altLang="en-US" sz="24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51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48694" y="2276873"/>
            <a:ext cx="7694612" cy="192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9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6000" y="912210"/>
            <a:ext cx="7920000" cy="575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6000" y="908720"/>
            <a:ext cx="7920000" cy="461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5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686173" y="1843138"/>
            <a:ext cx="8819654" cy="4434820"/>
            <a:chOff x="0" y="1843138"/>
            <a:chExt cx="8819654" cy="44348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843138"/>
              <a:ext cx="5893594" cy="222123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75476" y="1843138"/>
              <a:ext cx="2944178" cy="221599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051489"/>
              <a:ext cx="2944178" cy="2226469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31299" y="4051489"/>
              <a:ext cx="5888355" cy="2226469"/>
            </a:xfrm>
            <a:prstGeom prst="rect">
              <a:avLst/>
            </a:prstGeom>
          </p:spPr>
        </p:pic>
      </p:grpSp>
      <p:sp>
        <p:nvSpPr>
          <p:cNvPr id="8" name="矩形 7"/>
          <p:cNvSpPr/>
          <p:nvPr/>
        </p:nvSpPr>
        <p:spPr>
          <a:xfrm>
            <a:off x="2279576" y="692696"/>
            <a:ext cx="7488832" cy="792088"/>
          </a:xfrm>
          <a:prstGeom prst="rect">
            <a:avLst/>
          </a:prstGeom>
          <a:solidFill>
            <a:srgbClr val="707B91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+mn-ea"/>
              </a:rPr>
              <a:t>找个同类的</a:t>
            </a:r>
            <a:r>
              <a:rPr lang="en-US" altLang="zh-CN" sz="2400" b="1" dirty="0">
                <a:latin typeface="+mn-ea"/>
              </a:rPr>
              <a:t>PPT</a:t>
            </a:r>
            <a:r>
              <a:rPr lang="zh-CN" altLang="en-US" sz="2400" b="1" dirty="0">
                <a:latin typeface="+mn-ea"/>
              </a:rPr>
              <a:t>，模仿它，逐渐形成自己统一的风格</a:t>
            </a:r>
            <a:r>
              <a:rPr lang="en-US" altLang="zh-CN" sz="2400" b="1" dirty="0">
                <a:latin typeface="+mn-ea"/>
              </a:rPr>
              <a:t>~</a:t>
            </a:r>
            <a:endParaRPr lang="zh-CN" altLang="en-US" sz="2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9977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9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9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95400" y="898212"/>
            <a:ext cx="1049786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>
              <a:lnSpc>
                <a:spcPct val="200000"/>
              </a:lnSpc>
            </a:pPr>
            <a:r>
              <a:rPr lang="en-US" altLang="zh-CN" sz="2400" dirty="0" smtClean="0">
                <a:solidFill>
                  <a:srgbClr val="7F7F7F"/>
                </a:solidFill>
              </a:rPr>
              <a:t>1</a:t>
            </a:r>
            <a:r>
              <a:rPr lang="zh-CN" altLang="en-US" sz="2400" dirty="0" smtClean="0">
                <a:solidFill>
                  <a:srgbClr val="7F7F7F"/>
                </a:solidFill>
              </a:rPr>
              <a:t>、设置页面尺寸</a:t>
            </a:r>
            <a:endParaRPr lang="en-US" altLang="zh-CN" sz="2400" dirty="0" smtClean="0">
              <a:solidFill>
                <a:srgbClr val="7F7F7F"/>
              </a:solidFill>
            </a:endParaRPr>
          </a:p>
          <a:p>
            <a:pPr marL="360000">
              <a:lnSpc>
                <a:spcPct val="200000"/>
              </a:lnSpc>
            </a:pPr>
            <a:r>
              <a:rPr lang="en-US" altLang="zh-CN" sz="2400" dirty="0">
                <a:solidFill>
                  <a:srgbClr val="7F7F7F"/>
                </a:solidFill>
              </a:rPr>
              <a:t>	</a:t>
            </a:r>
            <a:r>
              <a:rPr lang="zh-CN" altLang="en-US" sz="2400" dirty="0" smtClean="0">
                <a:solidFill>
                  <a:srgbClr val="7F7F7F"/>
                </a:solidFill>
              </a:rPr>
              <a:t>依据屏幕确定，</a:t>
            </a:r>
            <a:r>
              <a:rPr lang="en-US" altLang="zh-CN" sz="2400" dirty="0" smtClean="0">
                <a:solidFill>
                  <a:srgbClr val="7F7F7F"/>
                </a:solidFill>
              </a:rPr>
              <a:t>16:9? 4:3?</a:t>
            </a:r>
          </a:p>
          <a:p>
            <a:pPr marL="360000">
              <a:lnSpc>
                <a:spcPct val="200000"/>
              </a:lnSpc>
            </a:pPr>
            <a:r>
              <a:rPr lang="en-US" altLang="zh-CN" sz="2400" dirty="0" smtClean="0">
                <a:solidFill>
                  <a:srgbClr val="7F7F7F"/>
                </a:solidFill>
              </a:rPr>
              <a:t>2</a:t>
            </a:r>
            <a:r>
              <a:rPr lang="zh-CN" altLang="en-US" sz="2400" dirty="0" smtClean="0">
                <a:solidFill>
                  <a:srgbClr val="7F7F7F"/>
                </a:solidFill>
              </a:rPr>
              <a:t>、设置主题色</a:t>
            </a:r>
            <a:endParaRPr lang="en-US" altLang="zh-CN" sz="2400" dirty="0" smtClean="0">
              <a:solidFill>
                <a:srgbClr val="7F7F7F"/>
              </a:solidFill>
            </a:endParaRPr>
          </a:p>
          <a:p>
            <a:pPr marL="360000">
              <a:lnSpc>
                <a:spcPct val="200000"/>
              </a:lnSpc>
            </a:pPr>
            <a:r>
              <a:rPr lang="en-US" altLang="zh-CN" sz="2400" dirty="0">
                <a:solidFill>
                  <a:srgbClr val="7F7F7F"/>
                </a:solidFill>
              </a:rPr>
              <a:t>	</a:t>
            </a:r>
            <a:r>
              <a:rPr lang="zh-CN" altLang="en-US" sz="2400" dirty="0" smtClean="0">
                <a:solidFill>
                  <a:srgbClr val="D0898D"/>
                </a:solidFill>
              </a:rPr>
              <a:t>强调色</a:t>
            </a:r>
            <a:r>
              <a:rPr lang="zh-CN" altLang="en-US" sz="2400" dirty="0" smtClean="0">
                <a:solidFill>
                  <a:srgbClr val="7F7F7F"/>
                </a:solidFill>
              </a:rPr>
              <a:t>、</a:t>
            </a:r>
            <a:r>
              <a:rPr lang="zh-CN" altLang="en-US" sz="2400" dirty="0" smtClean="0">
                <a:solidFill>
                  <a:srgbClr val="F1F3F0"/>
                </a:solidFill>
              </a:rPr>
              <a:t>背景色</a:t>
            </a:r>
            <a:r>
              <a:rPr lang="zh-CN" altLang="en-US" sz="2400" dirty="0" smtClean="0">
                <a:solidFill>
                  <a:srgbClr val="7F7F7F"/>
                </a:solidFill>
              </a:rPr>
              <a:t>、字体色、</a:t>
            </a:r>
            <a:r>
              <a:rPr lang="zh-CN" altLang="en-US" sz="2400" dirty="0" smtClean="0">
                <a:solidFill>
                  <a:srgbClr val="F5C402"/>
                </a:solidFill>
              </a:rPr>
              <a:t>辅助色</a:t>
            </a:r>
            <a:r>
              <a:rPr lang="en-US" altLang="zh-CN" sz="2400" dirty="0" smtClean="0">
                <a:solidFill>
                  <a:srgbClr val="7F7F7F"/>
                </a:solidFill>
              </a:rPr>
              <a:t>……</a:t>
            </a:r>
          </a:p>
          <a:p>
            <a:pPr marL="360000">
              <a:lnSpc>
                <a:spcPct val="200000"/>
              </a:lnSpc>
            </a:pPr>
            <a:r>
              <a:rPr lang="en-US" altLang="zh-CN" sz="2400" dirty="0" smtClean="0">
                <a:solidFill>
                  <a:srgbClr val="7F7F7F"/>
                </a:solidFill>
              </a:rPr>
              <a:t>3</a:t>
            </a:r>
            <a:r>
              <a:rPr lang="zh-CN" altLang="en-US" sz="2400" dirty="0" smtClean="0">
                <a:solidFill>
                  <a:srgbClr val="7F7F7F"/>
                </a:solidFill>
              </a:rPr>
              <a:t>、设置</a:t>
            </a:r>
            <a:r>
              <a:rPr lang="en-US" altLang="zh-CN" sz="2400" dirty="0" smtClean="0">
                <a:solidFill>
                  <a:srgbClr val="7F7F7F"/>
                </a:solidFill>
              </a:rPr>
              <a:t>VI</a:t>
            </a:r>
            <a:r>
              <a:rPr lang="zh-CN" altLang="en-US" sz="2400" dirty="0" smtClean="0">
                <a:solidFill>
                  <a:srgbClr val="7F7F7F"/>
                </a:solidFill>
              </a:rPr>
              <a:t>字体</a:t>
            </a:r>
            <a:endParaRPr lang="en-US" altLang="zh-CN" sz="2400" dirty="0" smtClean="0">
              <a:solidFill>
                <a:srgbClr val="7F7F7F"/>
              </a:solidFill>
            </a:endParaRPr>
          </a:p>
          <a:p>
            <a:pPr marL="360000">
              <a:lnSpc>
                <a:spcPct val="200000"/>
              </a:lnSpc>
            </a:pPr>
            <a:r>
              <a:rPr lang="en-US" altLang="zh-CN" sz="2400" dirty="0">
                <a:solidFill>
                  <a:srgbClr val="7F7F7F"/>
                </a:solidFill>
              </a:rPr>
              <a:t>	</a:t>
            </a:r>
            <a:r>
              <a:rPr lang="zh-CN" altLang="en-US" sz="2400" dirty="0" smtClean="0">
                <a:solidFill>
                  <a:srgbClr val="7F7F7F"/>
                </a:solidFill>
              </a:rPr>
              <a:t>字体使用规范，</a:t>
            </a:r>
            <a:r>
              <a:rPr lang="zh-CN" altLang="en-US" sz="2400" dirty="0" smtClean="0">
                <a:solidFill>
                  <a:srgbClr val="7F7F7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黑体</a:t>
            </a:r>
            <a:r>
              <a:rPr lang="zh-CN" altLang="en-US" sz="2400" dirty="0" smtClean="0">
                <a:solidFill>
                  <a:srgbClr val="7F7F7F"/>
                </a:solidFill>
              </a:rPr>
              <a:t>、</a:t>
            </a:r>
            <a:r>
              <a:rPr lang="zh-CN" altLang="en-US" sz="2400" dirty="0" smtClean="0">
                <a:solidFill>
                  <a:srgbClr val="7F7F7F"/>
                </a:solidFill>
                <a:latin typeface="+mn-ea"/>
              </a:rPr>
              <a:t>微软雅黑</a:t>
            </a:r>
            <a:r>
              <a:rPr lang="zh-CN" altLang="en-US" sz="2400" dirty="0" smtClean="0">
                <a:solidFill>
                  <a:srgbClr val="7F7F7F"/>
                </a:solidFill>
              </a:rPr>
              <a:t>，</a:t>
            </a:r>
            <a:r>
              <a:rPr lang="en-US" altLang="zh-CN" sz="2400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Arial</a:t>
            </a:r>
            <a:r>
              <a:rPr lang="zh-CN" altLang="en-US" sz="2400" dirty="0" smtClean="0">
                <a:solidFill>
                  <a:srgbClr val="7F7F7F"/>
                </a:solidFill>
              </a:rPr>
              <a:t>、</a:t>
            </a:r>
            <a:r>
              <a:rPr lang="en-US" altLang="zh-CN" sz="2400" dirty="0" smtClean="0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Times New Roman</a:t>
            </a:r>
          </a:p>
          <a:p>
            <a:pPr marL="360000">
              <a:lnSpc>
                <a:spcPct val="200000"/>
              </a:lnSpc>
            </a:pPr>
            <a:r>
              <a:rPr lang="en-US" altLang="zh-CN" sz="2400" dirty="0" smtClean="0">
                <a:solidFill>
                  <a:srgbClr val="7F7F7F"/>
                </a:solidFill>
              </a:rPr>
              <a:t>4</a:t>
            </a:r>
            <a:r>
              <a:rPr lang="zh-CN" altLang="en-US" sz="2400" dirty="0" smtClean="0">
                <a:solidFill>
                  <a:srgbClr val="7F7F7F"/>
                </a:solidFill>
              </a:rPr>
              <a:t>、设置幻灯片分节</a:t>
            </a:r>
            <a:endParaRPr lang="en-US" altLang="zh-CN" sz="2400" dirty="0" smtClean="0">
              <a:solidFill>
                <a:srgbClr val="7F7F7F"/>
              </a:solidFill>
            </a:endParaRPr>
          </a:p>
          <a:p>
            <a:pPr marL="360000">
              <a:lnSpc>
                <a:spcPct val="200000"/>
              </a:lnSpc>
            </a:pPr>
            <a:r>
              <a:rPr lang="en-US" altLang="zh-CN" sz="2400" dirty="0">
                <a:solidFill>
                  <a:srgbClr val="7F7F7F"/>
                </a:solidFill>
              </a:rPr>
              <a:t>	</a:t>
            </a:r>
            <a:r>
              <a:rPr lang="zh-CN" altLang="en-US" sz="2400" dirty="0">
                <a:solidFill>
                  <a:srgbClr val="7F7F7F"/>
                </a:solidFill>
              </a:rPr>
              <a:t>逻辑是</a:t>
            </a:r>
            <a:r>
              <a:rPr lang="en-US" altLang="zh-CN" sz="2400" dirty="0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PPT</a:t>
            </a:r>
            <a:r>
              <a:rPr lang="zh-CN" altLang="en-US" sz="2400" dirty="0">
                <a:solidFill>
                  <a:srgbClr val="7F7F7F"/>
                </a:solidFill>
              </a:rPr>
              <a:t>的灵魂</a:t>
            </a:r>
            <a:endParaRPr lang="zh-CN" altLang="en-US" dirty="0">
              <a:solidFill>
                <a:srgbClr val="7F7F7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695400" y="0"/>
            <a:ext cx="45719" cy="620688"/>
          </a:xfrm>
          <a:prstGeom prst="rect">
            <a:avLst/>
          </a:prstGeom>
          <a:solidFill>
            <a:srgbClr val="7C2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09048" y="187496"/>
            <a:ext cx="65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78777D"/>
                </a:solidFill>
                <a:latin typeface="Bahnschrift Light" panose="020B0502040204020203" pitchFamily="34" charset="0"/>
              </a:rPr>
              <a:t>***</a:t>
            </a:r>
            <a:endParaRPr lang="zh-CN" altLang="en-US" sz="2800" dirty="0">
              <a:solidFill>
                <a:srgbClr val="78777D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9416" y="187496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开始做</a:t>
            </a:r>
            <a:r>
              <a:rPr lang="en-US" altLang="zh-CN" sz="2800" dirty="0" smtClean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2800" dirty="0" smtClean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前准备工作</a:t>
            </a:r>
            <a:endParaRPr lang="zh-CN" altLang="en-US" sz="2800" dirty="0">
              <a:solidFill>
                <a:srgbClr val="7C2E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1165" y="35460"/>
            <a:ext cx="3430835" cy="480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" y="-7992"/>
            <a:ext cx="12184752" cy="686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0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1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775520" y="-531440"/>
            <a:ext cx="8695782" cy="5082306"/>
            <a:chOff x="1811631" y="-35091"/>
            <a:chExt cx="8695782" cy="5082306"/>
          </a:xfrm>
        </p:grpSpPr>
        <p:sp>
          <p:nvSpPr>
            <p:cNvPr id="9" name="圆角矩形 8"/>
            <p:cNvSpPr/>
            <p:nvPr/>
          </p:nvSpPr>
          <p:spPr>
            <a:xfrm>
              <a:off x="2207568" y="2996952"/>
              <a:ext cx="7903908" cy="2050263"/>
            </a:xfrm>
            <a:prstGeom prst="roundRect">
              <a:avLst/>
            </a:prstGeom>
            <a:solidFill>
              <a:srgbClr val="7C2E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811631" y="3237253"/>
              <a:ext cx="8695782" cy="15696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sz="9600" b="1" dirty="0" smtClean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谢谢聆听</a:t>
              </a:r>
              <a:endParaRPr lang="en-US" altLang="zh-CN" sz="9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3143672" y="0"/>
              <a:ext cx="0" cy="3342434"/>
            </a:xfrm>
            <a:prstGeom prst="line">
              <a:avLst/>
            </a:prstGeom>
            <a:ln w="76200">
              <a:solidFill>
                <a:srgbClr val="0501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椭圆 11"/>
            <p:cNvSpPr/>
            <p:nvPr/>
          </p:nvSpPr>
          <p:spPr>
            <a:xfrm>
              <a:off x="2946146" y="3144909"/>
              <a:ext cx="395051" cy="3950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9264352" y="-35091"/>
              <a:ext cx="0" cy="3342434"/>
            </a:xfrm>
            <a:prstGeom prst="line">
              <a:avLst/>
            </a:prstGeom>
            <a:ln w="76200">
              <a:solidFill>
                <a:srgbClr val="0501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/>
            <p:cNvSpPr/>
            <p:nvPr/>
          </p:nvSpPr>
          <p:spPr>
            <a:xfrm>
              <a:off x="9066826" y="3109818"/>
              <a:ext cx="395051" cy="3950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2904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988840"/>
            <a:ext cx="12192000" cy="29523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3789365" y="2380345"/>
            <a:ext cx="4624964" cy="981630"/>
          </a:xfrm>
          <a:prstGeom prst="rect">
            <a:avLst/>
          </a:prstGeom>
          <a:noFill/>
        </p:spPr>
        <p:txBody>
          <a:bodyPr wrap="square" rtlCol="0" anchor="b" anchorCtr="0">
            <a:normAutofit/>
          </a:bodyPr>
          <a:lstStyle/>
          <a:p>
            <a:pPr algn="ctr"/>
            <a:r>
              <a:rPr lang="zh-CN" altLang="en-US" sz="4400" b="1" dirty="0" smtClean="0">
                <a:solidFill>
                  <a:srgbClr val="7C2E9A"/>
                </a:solidFill>
                <a:latin typeface="+mj-ea"/>
                <a:ea typeface="+mj-ea"/>
              </a:rPr>
              <a:t>一、</a:t>
            </a:r>
            <a:r>
              <a:rPr lang="en-US" altLang="zh-CN" sz="4400" b="1" dirty="0" smtClean="0">
                <a:solidFill>
                  <a:srgbClr val="7C2E9A"/>
                </a:solidFill>
                <a:latin typeface="+mj-ea"/>
                <a:ea typeface="+mj-ea"/>
              </a:rPr>
              <a:t>PPT</a:t>
            </a:r>
            <a:r>
              <a:rPr lang="zh-CN" altLang="en-US" sz="4400" b="1" dirty="0" smtClean="0">
                <a:solidFill>
                  <a:srgbClr val="7C2E9A"/>
                </a:solidFill>
                <a:latin typeface="+mj-ea"/>
                <a:ea typeface="+mj-ea"/>
              </a:rPr>
              <a:t>模板</a:t>
            </a:r>
            <a:endParaRPr lang="zh-CN" altLang="en-US" sz="4400" b="1" dirty="0">
              <a:solidFill>
                <a:srgbClr val="7C2E9A"/>
              </a:solidFill>
              <a:latin typeface="+mj-ea"/>
              <a:ea typeface="+mj-ea"/>
            </a:endParaRPr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3890965" y="3595689"/>
            <a:ext cx="4410075" cy="476249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寻找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模板</a:t>
            </a:r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     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修改模板      更换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模板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4403812" y="3595689"/>
            <a:ext cx="3348372" cy="0"/>
          </a:xfrm>
          <a:prstGeom prst="line">
            <a:avLst/>
          </a:prstGeom>
          <a:ln w="19050">
            <a:solidFill>
              <a:srgbClr val="7C2E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03812" y="4057652"/>
            <a:ext cx="3348372" cy="0"/>
          </a:xfrm>
          <a:prstGeom prst="line">
            <a:avLst/>
          </a:prstGeom>
          <a:ln w="19050">
            <a:solidFill>
              <a:srgbClr val="7C2E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6033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95400" y="0"/>
            <a:ext cx="45719" cy="620688"/>
          </a:xfrm>
          <a:prstGeom prst="rect">
            <a:avLst/>
          </a:prstGeom>
          <a:solidFill>
            <a:srgbClr val="7C2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C2E9A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9048" y="187496"/>
            <a:ext cx="65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78777D"/>
                </a:solidFill>
                <a:latin typeface="Bahnschrift Light" panose="020B0502040204020203" pitchFamily="34" charset="0"/>
              </a:rPr>
              <a:t>01</a:t>
            </a:r>
            <a:endParaRPr lang="zh-CN" altLang="en-US" sz="2800" dirty="0">
              <a:solidFill>
                <a:srgbClr val="78777D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9416" y="187496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7C2E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寻找模板</a:t>
            </a:r>
            <a:endParaRPr lang="zh-CN" altLang="en-US" sz="2800" dirty="0">
              <a:solidFill>
                <a:srgbClr val="7C2E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8213"/>
            <a:ext cx="12191999" cy="595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3237167" y="2420888"/>
            <a:ext cx="5716255" cy="2808312"/>
            <a:chOff x="1713873" y="2636912"/>
            <a:chExt cx="5716255" cy="2808312"/>
          </a:xfrm>
        </p:grpSpPr>
        <p:sp>
          <p:nvSpPr>
            <p:cNvPr id="8" name="矩形 7"/>
            <p:cNvSpPr/>
            <p:nvPr/>
          </p:nvSpPr>
          <p:spPr>
            <a:xfrm>
              <a:off x="1713873" y="2636912"/>
              <a:ext cx="5716255" cy="28083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gray">
            <a:xfrm>
              <a:off x="3412079" y="3082586"/>
              <a:ext cx="2319843" cy="1832027"/>
            </a:xfrm>
            <a:prstGeom prst="star4">
              <a:avLst>
                <a:gd name="adj" fmla="val 12500"/>
              </a:avLst>
            </a:prstGeom>
            <a:solidFill>
              <a:srgbClr val="6399AB"/>
            </a:solidFill>
            <a:ln w="25400" algn="ctr">
              <a:solidFill>
                <a:srgbClr val="FFFFFF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45720" tIns="44451" rIns="45720" bIns="44451" anchor="ctr" anchorCtr="1"/>
            <a:lstStyle/>
            <a:p>
              <a:pPr>
                <a:defRPr/>
              </a:pPr>
              <a:endParaRPr lang="zh-CN" altLang="zh-CN" sz="2800">
                <a:solidFill>
                  <a:schemeClr val="bg1"/>
                </a:solidFill>
                <a:latin typeface="Courier" pitchFamily="49" charset="0"/>
                <a:ea typeface="μO±d????Ae￥~|r?°" pitchFamily="49" charset="-120"/>
              </a:endParaRPr>
            </a:p>
          </p:txBody>
        </p:sp>
      </p:grpSp>
      <p:sp>
        <p:nvSpPr>
          <p:cNvPr id="11" name="Oval 3"/>
          <p:cNvSpPr>
            <a:spLocks noChangeArrowheads="1"/>
          </p:cNvSpPr>
          <p:nvPr/>
        </p:nvSpPr>
        <p:spPr bwMode="gray">
          <a:xfrm>
            <a:off x="3587443" y="2578218"/>
            <a:ext cx="2374015" cy="1078507"/>
          </a:xfrm>
          <a:prstGeom prst="ellipse">
            <a:avLst/>
          </a:prstGeom>
          <a:solidFill>
            <a:srgbClr val="B1A35D"/>
          </a:solidFill>
          <a:ln w="25400" algn="ctr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1" rIns="45720" bIns="44451" anchor="ctr" anchorCtr="1"/>
          <a:lstStyle/>
          <a:p>
            <a:pPr>
              <a:defRPr/>
            </a:pPr>
            <a:r>
              <a:rPr lang="zh-CN" altLang="en-US" sz="2800" dirty="0">
                <a:solidFill>
                  <a:schemeClr val="bg1"/>
                </a:solidFill>
              </a:rPr>
              <a:t>微软自带</a:t>
            </a:r>
          </a:p>
        </p:txBody>
      </p:sp>
      <p:sp>
        <p:nvSpPr>
          <p:cNvPr id="12" name="Oval 4"/>
          <p:cNvSpPr>
            <a:spLocks noChangeArrowheads="1"/>
          </p:cNvSpPr>
          <p:nvPr/>
        </p:nvSpPr>
        <p:spPr bwMode="gray">
          <a:xfrm>
            <a:off x="6229131" y="2578218"/>
            <a:ext cx="2374015" cy="1078507"/>
          </a:xfrm>
          <a:prstGeom prst="ellipse">
            <a:avLst/>
          </a:prstGeom>
          <a:solidFill>
            <a:srgbClr val="D97300"/>
          </a:solidFill>
          <a:ln w="25400" algn="ctr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1" rIns="45720" bIns="44451" anchor="ctr" anchorCtr="1"/>
          <a:lstStyle/>
          <a:p>
            <a:pPr>
              <a:defRPr/>
            </a:pPr>
            <a:r>
              <a:rPr lang="zh-CN" altLang="en-US" sz="2800" dirty="0" smtClean="0">
                <a:solidFill>
                  <a:schemeClr val="bg1"/>
                </a:solidFill>
              </a:rPr>
              <a:t>相互拷贝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13" name="Oval 5"/>
          <p:cNvSpPr>
            <a:spLocks noChangeArrowheads="1"/>
          </p:cNvSpPr>
          <p:nvPr/>
        </p:nvSpPr>
        <p:spPr bwMode="gray">
          <a:xfrm>
            <a:off x="3587443" y="3925952"/>
            <a:ext cx="2374015" cy="1078507"/>
          </a:xfrm>
          <a:prstGeom prst="ellipse">
            <a:avLst/>
          </a:prstGeom>
          <a:solidFill>
            <a:srgbClr val="E0AD12"/>
          </a:solidFill>
          <a:ln w="25400" algn="ctr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1" rIns="45720" bIns="44451" anchor="ctr" anchorCtr="1"/>
          <a:lstStyle/>
          <a:p>
            <a:pPr>
              <a:defRPr/>
            </a:pPr>
            <a:r>
              <a:rPr lang="zh-CN" altLang="en-US" sz="2800" dirty="0">
                <a:solidFill>
                  <a:schemeClr val="bg1"/>
                </a:solidFill>
              </a:rPr>
              <a:t>网上下载</a:t>
            </a:r>
          </a:p>
        </p:txBody>
      </p:sp>
      <p:sp>
        <p:nvSpPr>
          <p:cNvPr id="14" name="Oval 6"/>
          <p:cNvSpPr>
            <a:spLocks noChangeArrowheads="1"/>
          </p:cNvSpPr>
          <p:nvPr/>
        </p:nvSpPr>
        <p:spPr bwMode="gray">
          <a:xfrm>
            <a:off x="6229131" y="3925952"/>
            <a:ext cx="2374015" cy="1078507"/>
          </a:xfrm>
          <a:prstGeom prst="ellipse">
            <a:avLst/>
          </a:prstGeom>
          <a:solidFill>
            <a:srgbClr val="A1A646"/>
          </a:solidFill>
          <a:ln w="25400" algn="ctr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1" rIns="45720" bIns="44451" anchor="ctr" anchorCtr="1"/>
          <a:lstStyle/>
          <a:p>
            <a:pPr>
              <a:defRPr/>
            </a:pPr>
            <a:r>
              <a:rPr lang="zh-CN" altLang="en-US" sz="2800" dirty="0">
                <a:solidFill>
                  <a:schemeClr val="bg1"/>
                </a:solidFill>
              </a:rPr>
              <a:t>自己制作</a:t>
            </a:r>
          </a:p>
        </p:txBody>
      </p:sp>
    </p:spTree>
    <p:extLst>
      <p:ext uri="{BB962C8B-B14F-4D97-AF65-F5344CB8AC3E}">
        <p14:creationId xmlns:p14="http://schemas.microsoft.com/office/powerpoint/2010/main" val="367229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SECTIONID" val="414,415,416,417,418,"/>
  <p:tag name="MH_CONTENTSID" val="41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525113341"/>
  <p:tag name="MH_LIBRARY" val="CONTENTS"/>
  <p:tag name="MH_TYPE" val="ENTRY"/>
  <p:tag name="ID" val="545841"/>
  <p:tag name="MH_ORDER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525113341"/>
  <p:tag name="MH_LIBRARY" val="CONTENTS"/>
  <p:tag name="MH_TYPE" val="NUMBER"/>
  <p:tag name="ID" val="545841"/>
  <p:tag name="MH_ORDER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525113341"/>
  <p:tag name="MH_LIBRARY" val="CONTENTS"/>
  <p:tag name="MH_TYPE" val="ENTRY"/>
  <p:tag name="ID" val="545841"/>
  <p:tag name="MH_ORDER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525113341"/>
  <p:tag name="MH_LIBRARY" val="CONTENTS"/>
  <p:tag name="MH_TYPE" val="NUMBER"/>
  <p:tag name="ID" val="545841"/>
  <p:tag name="MH_ORDER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525113341"/>
  <p:tag name="MH_LIBRARY" val="CONTENTS"/>
  <p:tag name="MH_TYPE" val="ENTRY"/>
  <p:tag name="ID" val="545841"/>
  <p:tag name="MH_ORDER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525113341"/>
  <p:tag name="MH_LIBRARY" val="CONTENTS"/>
  <p:tag name="MH_TYPE" val="NUMBER"/>
  <p:tag name="ID" val="545841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525113341"/>
  <p:tag name="MH_LIBRARY" val="CONTENTS"/>
  <p:tag name="MH_TYPE" val="ENTRY"/>
  <p:tag name="ID" val="545841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LiuChBZh#"/>
  <p:tag name="MH_LAYOUT" val="SubTitle"/>
  <p:tag name="MH" val="20181018085426"/>
  <p:tag name="MH_LIBRARY" val="GRAPHIC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1018085426"/>
  <p:tag name="MH_LIBRARY" val="GRAPHIC"/>
  <p:tag name="MH_TYPE" val="Other"/>
  <p:tag name="MH_ORDER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1018085426"/>
  <p:tag name="MH_LIBRARY" val="GRAPHIC"/>
  <p:tag name="MH_TYPE" val="Other"/>
  <p:tag name="MH_ORDER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525113341"/>
  <p:tag name="MH_LIBRARY" val="CONTENTS"/>
  <p:tag name="MH_AUTOCOLOR" val="TRUE"/>
  <p:tag name="MH_TYPE" val="CONTENTS"/>
  <p:tag name="ID" val="54584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1018085426"/>
  <p:tag name="MH_LIBRARY" val="GRAPHIC"/>
  <p:tag name="MH_TYPE" val="Other"/>
  <p:tag name="MH_ORDER" val="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1018085426"/>
  <p:tag name="MH_LIBRARY" val="GRAPHIC"/>
  <p:tag name="MH_TYPE" val="Other"/>
  <p:tag name="MH_ORDER" val="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1018085426"/>
  <p:tag name="MH_LIBRARY" val="GRAPHIC"/>
  <p:tag name="MH_TYPE" val="Other"/>
  <p:tag name="MH_ORDER" val="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1018085426"/>
  <p:tag name="MH_LIBRARY" val="GRAPHIC"/>
  <p:tag name="MH_TYPE" val="Other"/>
  <p:tag name="MH_ORDER" val="1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1018085426"/>
  <p:tag name="MH_LIBRARY" val="GRAPHIC"/>
  <p:tag name="MH_TYPE" val="Other"/>
  <p:tag name="MH_ORDER" val="1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1018085426"/>
  <p:tag name="MH_LIBRARY" val="GRAPHIC"/>
  <p:tag name="MH_TYPE" val="Other"/>
  <p:tag name="MH_ORDER" val="1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1018085426"/>
  <p:tag name="MH_LIBRARY" val="GRAPHIC"/>
  <p:tag name="MH_TYPE" val="Other"/>
  <p:tag name="MH_ORDER" val="1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1018085426"/>
  <p:tag name="MH_LIBRARY" val="GRAPHIC"/>
  <p:tag name="MH_TYPE" val="Other"/>
  <p:tag name="MH_ORDER" val="2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1018085426"/>
  <p:tag name="MH_LIBRARY" val="GRAPHIC"/>
  <p:tag name="MH_TYPE" val="Text"/>
  <p:tag name="MH_ORDER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1018085426"/>
  <p:tag name="MH_LIBRARY" val="GRAPHIC"/>
  <p:tag name="MH_TYPE" val="Text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525113341"/>
  <p:tag name="MH_LIBRARY" val="CONTENTS"/>
  <p:tag name="MH_TYPE" val="OTHERS"/>
  <p:tag name="ID" val="54584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1018085426"/>
  <p:tag name="MH_LIBRARY" val="GRAPHIC"/>
  <p:tag name="MH_TYPE" val="Text"/>
  <p:tag name="MH_ORDER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1018085426"/>
  <p:tag name="MH_LIBRARY" val="GRAPHIC"/>
  <p:tag name="MH_TYPE" val="Other"/>
  <p:tag name="MH_ORDER" val="2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1018085426"/>
  <p:tag name="MH_LIBRARY" val="GRAPHIC"/>
  <p:tag name="MH_TYPE" val="Other"/>
  <p:tag name="MH_ORDER" val="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1018085426"/>
  <p:tag name="MH_LIBRARY" val="GRAPHIC"/>
  <p:tag name="MH_TYPE" val="Other"/>
  <p:tag name="MH_ORDER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1018085426"/>
  <p:tag name="MH_LIBRARY" val="GRAPHIC"/>
  <p:tag name="MH_TYPE" val="Other"/>
  <p:tag name="MH_ORDER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1018085426"/>
  <p:tag name="MH_LIBRARY" val="GRAPHIC"/>
  <p:tag name="MH_TYPE" val="Other"/>
  <p:tag name="MH_ORDER" val="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1018085426"/>
  <p:tag name="MH_LIBRARY" val="GRAPHIC"/>
  <p:tag name="MH_TYPE" val="Other"/>
  <p:tag name="MH_ORDER" val="1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1018085426"/>
  <p:tag name="MH_LIBRARY" val="GRAPHIC"/>
  <p:tag name="MH_TYPE" val="Other"/>
  <p:tag name="MH_ORDER" val="1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1018085426"/>
  <p:tag name="MH_LIBRARY" val="GRAPHIC"/>
  <p:tag name="MH_TYPE" val="Other"/>
  <p:tag name="MH_ORDER" val="1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1018085426"/>
  <p:tag name="MH_LIBRARY" val="GRAPHIC"/>
  <p:tag name="MH_TYPE" val="Text"/>
  <p:tag name="MH_ORDER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525113341"/>
  <p:tag name="MH_LIBRARY" val="CONTENTS"/>
  <p:tag name="MH_TYPE" val="OTHERS"/>
  <p:tag name="ID" val="54584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1018085426"/>
  <p:tag name="MH_LIBRARY" val="GRAPHIC"/>
  <p:tag name="MH_TYPE" val="Other"/>
  <p:tag name="MH_ORDER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1018085426"/>
  <p:tag name="MH_LIBRARY" val="GRAPHIC"/>
  <p:tag name="MH_TYPE" val="Other"/>
  <p:tag name="MH_ORDER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1018085426"/>
  <p:tag name="MH_LIBRARY" val="GRAPHIC"/>
  <p:tag name="MH_TYPE" val="Other"/>
  <p:tag name="MH_ORDER" val="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1018085426"/>
  <p:tag name="MH_LIBRARY" val="GRAPHIC"/>
  <p:tag name="MH_TYPE" val="Other"/>
  <p:tag name="MH_ORDER" val="1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1018085426"/>
  <p:tag name="MH_LIBRARY" val="GRAPHIC"/>
  <p:tag name="MH_TYPE" val="Other"/>
  <p:tag name="MH_ORDER" val="1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1018085426"/>
  <p:tag name="MH_LIBRARY" val="GRAPHIC"/>
  <p:tag name="MH_TYPE" val="Other"/>
  <p:tag name="MH_ORDER" val="1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1018085426"/>
  <p:tag name="MH_LIBRARY" val="GRAPHIC"/>
  <p:tag name="MH_TYPE" val="Other"/>
  <p:tag name="MH_ORDER" val="1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1018085426"/>
  <p:tag name="MH_LIBRARY" val="GRAPHIC"/>
  <p:tag name="MH_TYPE" val="Other"/>
  <p:tag name="MH_ORDER" val="1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1018085426"/>
  <p:tag name="MH_LIBRARY" val="GRAPHIC"/>
  <p:tag name="MH_TYPE" val="Text"/>
  <p:tag name="MH_ORDER" val="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1018085426"/>
  <p:tag name="MH_LIBRARY" val="GRAPHIC"/>
  <p:tag name="MH_TYPE" val="Text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525113341"/>
  <p:tag name="MH_LIBRARY" val="CONTENTS"/>
  <p:tag name="MH_TYPE" val="OTHERS"/>
  <p:tag name="ID" val="54584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525092634"/>
  <p:tag name="MH_LIBRARY" val="GRAPHIC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525092634"/>
  <p:tag name="MH_LIBRARY" val="GRAPHIC"/>
  <p:tag name="MH_ORDER" val="TextBox 1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525092634"/>
  <p:tag name="MH_LIBRARY" val="GRAPHIC"/>
  <p:tag name="MH_ORDER" val="TextBox 1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525092634"/>
  <p:tag name="MH_LIBRARY" val="GRAPHIC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525092634"/>
  <p:tag name="MH_LIBRARY" val="GRAPHIC"/>
  <p:tag name="MH_ORDER" val="TextBox 1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525092634"/>
  <p:tag name="MH_LIBRARY" val="GRAPHIC"/>
  <p:tag name="MH_ORDER" val="TextBox 1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525092634"/>
  <p:tag name="MH_LIBRARY" val="GRAPHIC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525092634"/>
  <p:tag name="MH_LIBRARY" val="GRAPHIC"/>
  <p:tag name="MH_ORDER" val="TextBox 1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525092634"/>
  <p:tag name="MH_LIBRARY" val="GRAPHIC"/>
  <p:tag name="MH_ORDER" val="TextBox 1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LiuChBZh#"/>
  <p:tag name="MH_LAYOUT" val="SubTitleText"/>
  <p:tag name="MH" val="20171212162432"/>
  <p:tag name="MH_LIBRARY" val="GRAPHIC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525113341"/>
  <p:tag name="MH_LIBRARY" val="CONTENTS"/>
  <p:tag name="MH_TYPE" val="OTHERS"/>
  <p:tag name="ID" val="54584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12162432"/>
  <p:tag name="MH_LIBRARY" val="GRAPHIC"/>
  <p:tag name="MH_TYPE" val="Other"/>
  <p:tag name="MH_ORDER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12162432"/>
  <p:tag name="MH_LIBRARY" val="GRAPHIC"/>
  <p:tag name="MH_TYPE" val="SubTitle"/>
  <p:tag name="MH_ORDER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12162432"/>
  <p:tag name="MH_LIBRARY" val="GRAPHIC"/>
  <p:tag name="MH_TYPE" val="Text"/>
  <p:tag name="MH_ORDER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12162432"/>
  <p:tag name="MH_LIBRARY" val="GRAPHIC"/>
  <p:tag name="MH_TYPE" val="SubTitle"/>
  <p:tag name="MH_ORDER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12162432"/>
  <p:tag name="MH_LIBRARY" val="GRAPHIC"/>
  <p:tag name="MH_TYPE" val="Text"/>
  <p:tag name="MH_ORDER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12162432"/>
  <p:tag name="MH_LIBRARY" val="GRAPHIC"/>
  <p:tag name="MH_TYPE" val="SubTitle"/>
  <p:tag name="MH_ORDER" val="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12162432"/>
  <p:tag name="MH_LIBRARY" val="GRAPHIC"/>
  <p:tag name="MH_TYPE" val="Text"/>
  <p:tag name="MH_ORDER" val="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12162432"/>
  <p:tag name="MH_LIBRARY" val="GRAPHIC"/>
  <p:tag name="MH_TYPE" val="PageTitle"/>
  <p:tag name="MH_ORDER" val="PageTitl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LiuChBZh#"/>
  <p:tag name="MH_LAYOUT" val="SubTitleText"/>
  <p:tag name="MH" val="20171212162432"/>
  <p:tag name="MH_LIBRARY" val="GRAPHIC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LiuChBZh#"/>
  <p:tag name="MH_LAYOUT" val="SubTitleText"/>
  <p:tag name="MH" val="20171212162432"/>
  <p:tag name="MH_LIBRARY" val="GRAPHIC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525113341"/>
  <p:tag name="MH_LIBRARY" val="CONTENTS"/>
  <p:tag name="MH_TYPE" val="NUMBER"/>
  <p:tag name="ID" val="545841"/>
  <p:tag name="MH_ORDER" val="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525092634"/>
  <p:tag name="MH_LIBRARY" val="GRAPHIC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525092634"/>
  <p:tag name="MH_LIBRARY" val="GRAPHIC"/>
  <p:tag name="MH_ORDER" val="TextBox 1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525092634"/>
  <p:tag name="MH_LIBRARY" val="GRAPHIC"/>
  <p:tag name="MH_ORDER" val="TextBox 1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LiuChBZh#"/>
  <p:tag name="MH_LAYOUT" val="SubTitleText"/>
  <p:tag name="MH" val="20171212162432"/>
  <p:tag name="MH_LIBRARY" val="GRAPHIC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LiuChBZh#"/>
  <p:tag name="MH_LAYOUT" val="SubTitleText"/>
  <p:tag name="MH" val="20171212162432"/>
  <p:tag name="MH_LIBRARY" val="GRAPHIC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LiuChBZh#"/>
  <p:tag name="MH_LAYOUT" val="SubTitleText"/>
  <p:tag name="MH" val="20171212162432"/>
  <p:tag name="MH_LIBRARY" val="GRAPHIC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LiuChBZh#"/>
  <p:tag name="MH_LAYOUT" val="SubTitleText"/>
  <p:tag name="MH" val="20171212162432"/>
  <p:tag name="MH_LIBRARY" val="GRAPHIC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LiuChBZh#"/>
  <p:tag name="MH_LAYOUT" val="SubTitleText"/>
  <p:tag name="MH" val="20171212162432"/>
  <p:tag name="MH_LIBRARY" val="GRAPHIC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LiuChBZh#"/>
  <p:tag name="MH_LAYOUT" val="SubTitleText"/>
  <p:tag name="MH" val="20171212162432"/>
  <p:tag name="MH_LIBRARY" val="GRAPHIC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LiuChBZh#"/>
  <p:tag name="MH_LAYOUT" val="SubTitleText"/>
  <p:tag name="MH" val="20171212162432"/>
  <p:tag name="MH_LIBRARY" val="GRAPHIC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525113341"/>
  <p:tag name="MH_LIBRARY" val="CONTENTS"/>
  <p:tag name="MH_TYPE" val="ENTRY"/>
  <p:tag name="ID" val="545841"/>
  <p:tag name="MH_ORDER" val="4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LiuChBZh#"/>
  <p:tag name="MH_LAYOUT" val="SubTitleText"/>
  <p:tag name="MH" val="20171212162432"/>
  <p:tag name="MH_LIBRARY" val="GRAPHIC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LiuChBZh#"/>
  <p:tag name="MH_LAYOUT" val="SubTitleText"/>
  <p:tag name="MH" val="20171212162432"/>
  <p:tag name="MH_LIBRARY" val="GRAPHIC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LiuChBZh#"/>
  <p:tag name="MH_LAYOUT" val="SubTitleText"/>
  <p:tag name="MH" val="20171212162432"/>
  <p:tag name="MH_LIBRARY" val="GRAPHIC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LiuChBZh#"/>
  <p:tag name="MH_LAYOUT" val="SubTitleText"/>
  <p:tag name="MH" val="20171212162432"/>
  <p:tag name="MH_LIBRARY" val="GRAPHIC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LiuChBZh#"/>
  <p:tag name="MH_LAYOUT" val="SubTitleText"/>
  <p:tag name="MH" val="20171212162432"/>
  <p:tag name="MH_LIBRARY" val="GRAPHIC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525092634"/>
  <p:tag name="MH_LIBRARY" val="GRAPHIC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525092634"/>
  <p:tag name="MH_LIBRARY" val="GRAPHIC"/>
  <p:tag name="MH_ORDER" val="TextBox 1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525092634"/>
  <p:tag name="MH_LIBRARY" val="GRAPHIC"/>
  <p:tag name="MH_ORDER" val="TextBox 1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127170545"/>
  <p:tag name="MH_LIBRARY" val="GRAPHI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525113341"/>
  <p:tag name="MH_LIBRARY" val="CONTENTS"/>
  <p:tag name="MH_TYPE" val="NUMBER"/>
  <p:tag name="ID" val="545841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微软雅黑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FFFFFF"/>
    </a:accent3>
    <a:accent4>
      <a:srgbClr val="000000"/>
    </a:accent4>
    <a:accent5>
      <a:srgbClr val="B5CBE7"/>
    </a:accent5>
    <a:accent6>
      <a:srgbClr val="D7712B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3029</TotalTime>
  <Words>1866</Words>
  <Application>Microsoft Office PowerPoint</Application>
  <PresentationFormat>宽屏</PresentationFormat>
  <Paragraphs>342</Paragraphs>
  <Slides>72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72</vt:i4>
      </vt:variant>
    </vt:vector>
  </HeadingPairs>
  <TitlesOfParts>
    <vt:vector size="87" baseType="lpstr">
      <vt:lpstr>Courier</vt:lpstr>
      <vt:lpstr>μO±d????Ae￥~|r?°</vt:lpstr>
      <vt:lpstr>等线 Light</vt:lpstr>
      <vt:lpstr>黑体</vt:lpstr>
      <vt:lpstr>华文细黑</vt:lpstr>
      <vt:lpstr>思源黑体 CN Bold</vt:lpstr>
      <vt:lpstr>思源黑体 CN Regular</vt:lpstr>
      <vt:lpstr>宋体</vt:lpstr>
      <vt:lpstr>微软雅黑</vt:lpstr>
      <vt:lpstr>Arial</vt:lpstr>
      <vt:lpstr>Arial Narrow</vt:lpstr>
      <vt:lpstr>Bahnschrift Light</vt:lpstr>
      <vt:lpstr>Calibri</vt:lpstr>
      <vt:lpstr>Times New Roman</vt:lpstr>
      <vt:lpstr>Office 主题​​</vt:lpstr>
      <vt:lpstr>请提前下载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LOREM IPSUM DOLOR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WwW.YLMF.CoM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PPT Designer</dc:creator>
  <cp:lastModifiedBy>管 翠中</cp:lastModifiedBy>
  <cp:revision>357</cp:revision>
  <dcterms:created xsi:type="dcterms:W3CDTF">2013-03-05T04:35:59Z</dcterms:created>
  <dcterms:modified xsi:type="dcterms:W3CDTF">2019-11-25T10:32:40Z</dcterms:modified>
</cp:coreProperties>
</file>