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092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56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95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957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06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937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722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68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100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893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97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63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52590-EA6D-43F4-9C77-FA08568D4A44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365E5-029C-45B5-BF80-72593771D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4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jianguoyun.com/static/images/logo2x.png">
            <a:extLst>
              <a:ext uri="{FF2B5EF4-FFF2-40B4-BE49-F238E27FC236}">
                <a16:creationId xmlns:a16="http://schemas.microsoft.com/office/drawing/2014/main" id="{E91CEBE6-0A16-4CB7-8980-261782469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190" y="420045"/>
            <a:ext cx="1373062" cy="38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14795A1-BD11-4EDC-B631-8BB0CEC81F19}"/>
              </a:ext>
            </a:extLst>
          </p:cNvPr>
          <p:cNvSpPr/>
          <p:nvPr/>
        </p:nvSpPr>
        <p:spPr>
          <a:xfrm>
            <a:off x="1791629" y="2143516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坚果云：安全、稳定、便捷的云盘服务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544DCB-E57D-487E-A01B-EFCEE970C2FB}"/>
              </a:ext>
            </a:extLst>
          </p:cNvPr>
          <p:cNvSpPr/>
          <p:nvPr/>
        </p:nvSpPr>
        <p:spPr>
          <a:xfrm>
            <a:off x="2706029" y="3124591"/>
            <a:ext cx="2089033" cy="2060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任意文件夹同步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智能增量同步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闪电下载</a:t>
            </a:r>
            <a:endParaRPr lang="en-US" altLang="zh-CN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文件自动锁定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连接优质软件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畅享移动办公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99135A2-B7A9-4792-9A75-969770B40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8818" y="2557606"/>
            <a:ext cx="1547708" cy="154770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EF27EA0-04AF-466C-8C73-89A14BD95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3705" y="2914481"/>
            <a:ext cx="1531914" cy="133662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2EF1582-9D87-4712-8ECE-40371116BC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8369" y="5151821"/>
            <a:ext cx="1266248" cy="131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16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Calibri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</cp:revision>
  <dcterms:created xsi:type="dcterms:W3CDTF">2018-11-23T03:34:47Z</dcterms:created>
  <dcterms:modified xsi:type="dcterms:W3CDTF">2018-11-23T03:35:19Z</dcterms:modified>
</cp:coreProperties>
</file>