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59" r:id="rId3"/>
    <p:sldId id="260" r:id="rId4"/>
    <p:sldId id="261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8" r:id="rId28"/>
    <p:sldId id="289" r:id="rId29"/>
    <p:sldId id="290" r:id="rId30"/>
    <p:sldId id="287" r:id="rId3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003366"/>
    <a:srgbClr val="2F6ACB"/>
    <a:srgbClr val="3376C7"/>
    <a:srgbClr val="B6E7F6"/>
    <a:srgbClr val="E56D09"/>
    <a:srgbClr val="FF66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>
      <p:cViewPr varScale="1">
        <p:scale>
          <a:sx n="118" d="100"/>
          <a:sy n="118" d="100"/>
        </p:scale>
        <p:origin x="138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717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D516541-CC49-4906-9191-C5D5B2F0B98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999894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gradFill rotWithShape="0">
          <a:gsLst>
            <a:gs pos="0">
              <a:srgbClr val="FF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1" name="Freeform 29"/>
          <p:cNvSpPr>
            <a:spLocks/>
          </p:cNvSpPr>
          <p:nvPr/>
        </p:nvSpPr>
        <p:spPr bwMode="gray">
          <a:xfrm>
            <a:off x="-1588" y="-1588"/>
            <a:ext cx="9155113" cy="4940301"/>
          </a:xfrm>
          <a:custGeom>
            <a:avLst/>
            <a:gdLst>
              <a:gd name="T0" fmla="*/ 8 w 5767"/>
              <a:gd name="T1" fmla="*/ 3103 h 3128"/>
              <a:gd name="T2" fmla="*/ 2913 w 5767"/>
              <a:gd name="T3" fmla="*/ 3102 h 3128"/>
              <a:gd name="T4" fmla="*/ 3143 w 5767"/>
              <a:gd name="T5" fmla="*/ 3022 h 3128"/>
              <a:gd name="T6" fmla="*/ 3668 w 5767"/>
              <a:gd name="T7" fmla="*/ 2460 h 3128"/>
              <a:gd name="T8" fmla="*/ 4129 w 5767"/>
              <a:gd name="T9" fmla="*/ 2235 h 3128"/>
              <a:gd name="T10" fmla="*/ 5761 w 5767"/>
              <a:gd name="T11" fmla="*/ 2235 h 3128"/>
              <a:gd name="T12" fmla="*/ 5767 w 5767"/>
              <a:gd name="T13" fmla="*/ 0 h 3128"/>
              <a:gd name="T14" fmla="*/ 0 w 5767"/>
              <a:gd name="T15" fmla="*/ 1 h 3128"/>
              <a:gd name="T16" fmla="*/ 8 w 5767"/>
              <a:gd name="T17" fmla="*/ 3103 h 3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7" h="3128">
                <a:moveTo>
                  <a:pt x="8" y="3103"/>
                </a:moveTo>
                <a:lnTo>
                  <a:pt x="2913" y="3102"/>
                </a:lnTo>
                <a:cubicBezTo>
                  <a:pt x="3054" y="3102"/>
                  <a:pt x="3012" y="3128"/>
                  <a:pt x="3143" y="3022"/>
                </a:cubicBezTo>
                <a:lnTo>
                  <a:pt x="3668" y="2460"/>
                </a:lnTo>
                <a:cubicBezTo>
                  <a:pt x="3832" y="2329"/>
                  <a:pt x="3809" y="2215"/>
                  <a:pt x="4129" y="2235"/>
                </a:cubicBezTo>
                <a:lnTo>
                  <a:pt x="5761" y="2235"/>
                </a:lnTo>
                <a:lnTo>
                  <a:pt x="5767" y="0"/>
                </a:lnTo>
                <a:lnTo>
                  <a:pt x="0" y="1"/>
                </a:lnTo>
                <a:lnTo>
                  <a:pt x="8" y="3103"/>
                </a:lnTo>
                <a:close/>
              </a:path>
            </a:pathLst>
          </a:custGeom>
          <a:solidFill>
            <a:schemeClr val="bg2">
              <a:alpha val="8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00" name="Freeform 28"/>
          <p:cNvSpPr>
            <a:spLocks/>
          </p:cNvSpPr>
          <p:nvPr/>
        </p:nvSpPr>
        <p:spPr bwMode="gray">
          <a:xfrm>
            <a:off x="0" y="0"/>
            <a:ext cx="9155113" cy="4333875"/>
          </a:xfrm>
          <a:custGeom>
            <a:avLst/>
            <a:gdLst>
              <a:gd name="T0" fmla="*/ 8 w 5767"/>
              <a:gd name="T1" fmla="*/ 2730 h 2730"/>
              <a:gd name="T2" fmla="*/ 3040 w 5767"/>
              <a:gd name="T3" fmla="*/ 2726 h 2730"/>
              <a:gd name="T4" fmla="*/ 3347 w 5767"/>
              <a:gd name="T5" fmla="*/ 2630 h 2730"/>
              <a:gd name="T6" fmla="*/ 3795 w 5767"/>
              <a:gd name="T7" fmla="*/ 2170 h 2730"/>
              <a:gd name="T8" fmla="*/ 4115 w 5767"/>
              <a:gd name="T9" fmla="*/ 2080 h 2730"/>
              <a:gd name="T10" fmla="*/ 5760 w 5767"/>
              <a:gd name="T11" fmla="*/ 2093 h 2730"/>
              <a:gd name="T12" fmla="*/ 5767 w 5767"/>
              <a:gd name="T13" fmla="*/ 0 h 2730"/>
              <a:gd name="T14" fmla="*/ 0 w 5767"/>
              <a:gd name="T15" fmla="*/ 1 h 2730"/>
              <a:gd name="T16" fmla="*/ 8 w 5767"/>
              <a:gd name="T17" fmla="*/ 2730 h 2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7" h="2730">
                <a:moveTo>
                  <a:pt x="8" y="2730"/>
                </a:moveTo>
                <a:lnTo>
                  <a:pt x="3040" y="2726"/>
                </a:lnTo>
                <a:cubicBezTo>
                  <a:pt x="3181" y="2726"/>
                  <a:pt x="3224" y="2728"/>
                  <a:pt x="3347" y="2630"/>
                </a:cubicBezTo>
                <a:lnTo>
                  <a:pt x="3795" y="2170"/>
                </a:lnTo>
                <a:cubicBezTo>
                  <a:pt x="3923" y="2078"/>
                  <a:pt x="3942" y="2074"/>
                  <a:pt x="4115" y="2080"/>
                </a:cubicBezTo>
                <a:lnTo>
                  <a:pt x="5760" y="2093"/>
                </a:lnTo>
                <a:lnTo>
                  <a:pt x="5767" y="0"/>
                </a:lnTo>
                <a:lnTo>
                  <a:pt x="0" y="1"/>
                </a:lnTo>
                <a:lnTo>
                  <a:pt x="8" y="273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0"/>
                  <a:invGamma/>
                </a:schemeClr>
              </a:gs>
              <a:gs pos="100000">
                <a:schemeClr val="bg1">
                  <a:alpha val="89999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02" name="Freeform 30"/>
          <p:cNvSpPr>
            <a:spLocks/>
          </p:cNvSpPr>
          <p:nvPr/>
        </p:nvSpPr>
        <p:spPr bwMode="gray">
          <a:xfrm>
            <a:off x="0" y="0"/>
            <a:ext cx="9153525" cy="1600200"/>
          </a:xfrm>
          <a:custGeom>
            <a:avLst/>
            <a:gdLst>
              <a:gd name="T0" fmla="*/ 0 w 5766"/>
              <a:gd name="T1" fmla="*/ 1008 h 1008"/>
              <a:gd name="T2" fmla="*/ 1884 w 5766"/>
              <a:gd name="T3" fmla="*/ 1008 h 1008"/>
              <a:gd name="T4" fmla="*/ 2152 w 5766"/>
              <a:gd name="T5" fmla="*/ 921 h 1008"/>
              <a:gd name="T6" fmla="*/ 2560 w 5766"/>
              <a:gd name="T7" fmla="*/ 531 h 1008"/>
              <a:gd name="T8" fmla="*/ 2892 w 5766"/>
              <a:gd name="T9" fmla="*/ 448 h 1008"/>
              <a:gd name="T10" fmla="*/ 5766 w 5766"/>
              <a:gd name="T11" fmla="*/ 461 h 1008"/>
              <a:gd name="T12" fmla="*/ 5758 w 5766"/>
              <a:gd name="T13" fmla="*/ 0 h 1008"/>
              <a:gd name="T14" fmla="*/ 0 w 5766"/>
              <a:gd name="T15" fmla="*/ 2 h 1008"/>
              <a:gd name="T16" fmla="*/ 0 w 5766"/>
              <a:gd name="T17" fmla="*/ 1008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6" h="1008">
                <a:moveTo>
                  <a:pt x="0" y="1008"/>
                </a:moveTo>
                <a:lnTo>
                  <a:pt x="1884" y="1008"/>
                </a:lnTo>
                <a:cubicBezTo>
                  <a:pt x="2088" y="990"/>
                  <a:pt x="2034" y="1005"/>
                  <a:pt x="2152" y="921"/>
                </a:cubicBezTo>
                <a:lnTo>
                  <a:pt x="2560" y="531"/>
                </a:lnTo>
                <a:cubicBezTo>
                  <a:pt x="2683" y="452"/>
                  <a:pt x="2611" y="454"/>
                  <a:pt x="2892" y="448"/>
                </a:cubicBezTo>
                <a:lnTo>
                  <a:pt x="5766" y="461"/>
                </a:lnTo>
                <a:lnTo>
                  <a:pt x="5758" y="0"/>
                </a:lnTo>
                <a:lnTo>
                  <a:pt x="0" y="2"/>
                </a:lnTo>
                <a:lnTo>
                  <a:pt x="0" y="1008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7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228600" y="1828800"/>
            <a:ext cx="5486400" cy="1470025"/>
          </a:xfrm>
        </p:spPr>
        <p:txBody>
          <a:bodyPr/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en-US" altLang="zh-CN" noProof="0" smtClean="0"/>
          </a:p>
        </p:txBody>
      </p:sp>
      <p:sp>
        <p:nvSpPr>
          <p:cNvPr id="3088" name="Rectangle 16"/>
          <p:cNvSpPr>
            <a:spLocks noGrp="1" noChangeArrowheads="1"/>
          </p:cNvSpPr>
          <p:nvPr>
            <p:ph type="subTitle" idx="1"/>
          </p:nvPr>
        </p:nvSpPr>
        <p:spPr>
          <a:xfrm>
            <a:off x="228600" y="3200400"/>
            <a:ext cx="5472113" cy="457200"/>
          </a:xfrm>
        </p:spPr>
        <p:txBody>
          <a:bodyPr/>
          <a:lstStyle>
            <a:lvl1pPr marL="0" indent="0" algn="dist">
              <a:buFontTx/>
              <a:buNone/>
              <a:defRPr sz="1600" i="1">
                <a:latin typeface="Times New Roman" panose="02020603050405020304" pitchFamily="18" charset="0"/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en-US" altLang="zh-CN" noProof="0" smtClean="0"/>
          </a:p>
        </p:txBody>
      </p:sp>
      <p:sp>
        <p:nvSpPr>
          <p:cNvPr id="3099" name="Freeform 27" descr="1"/>
          <p:cNvSpPr>
            <a:spLocks/>
          </p:cNvSpPr>
          <p:nvPr/>
        </p:nvSpPr>
        <p:spPr bwMode="gray">
          <a:xfrm>
            <a:off x="0" y="-9525"/>
            <a:ext cx="9170988" cy="1362075"/>
          </a:xfrm>
          <a:custGeom>
            <a:avLst/>
            <a:gdLst>
              <a:gd name="T0" fmla="*/ 0 w 5777"/>
              <a:gd name="T1" fmla="*/ 858 h 858"/>
              <a:gd name="T2" fmla="*/ 1926 w 5777"/>
              <a:gd name="T3" fmla="*/ 857 h 858"/>
              <a:gd name="T4" fmla="*/ 2157 w 5777"/>
              <a:gd name="T5" fmla="*/ 793 h 858"/>
              <a:gd name="T6" fmla="*/ 2509 w 5777"/>
              <a:gd name="T7" fmla="*/ 473 h 858"/>
              <a:gd name="T8" fmla="*/ 2970 w 5777"/>
              <a:gd name="T9" fmla="*/ 390 h 858"/>
              <a:gd name="T10" fmla="*/ 5773 w 5777"/>
              <a:gd name="T11" fmla="*/ 388 h 858"/>
              <a:gd name="T12" fmla="*/ 5777 w 5777"/>
              <a:gd name="T13" fmla="*/ 0 h 858"/>
              <a:gd name="T14" fmla="*/ 0 w 5777"/>
              <a:gd name="T15" fmla="*/ 2 h 858"/>
              <a:gd name="T16" fmla="*/ 0 w 5777"/>
              <a:gd name="T17" fmla="*/ 858 h 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77" h="858">
                <a:moveTo>
                  <a:pt x="0" y="858"/>
                </a:moveTo>
                <a:lnTo>
                  <a:pt x="1926" y="857"/>
                </a:lnTo>
                <a:cubicBezTo>
                  <a:pt x="2067" y="857"/>
                  <a:pt x="2068" y="850"/>
                  <a:pt x="2157" y="793"/>
                </a:cubicBezTo>
                <a:lnTo>
                  <a:pt x="2509" y="473"/>
                </a:lnTo>
                <a:cubicBezTo>
                  <a:pt x="2644" y="406"/>
                  <a:pt x="2477" y="396"/>
                  <a:pt x="2970" y="390"/>
                </a:cubicBezTo>
                <a:lnTo>
                  <a:pt x="5773" y="388"/>
                </a:lnTo>
                <a:lnTo>
                  <a:pt x="5777" y="0"/>
                </a:lnTo>
                <a:lnTo>
                  <a:pt x="0" y="2"/>
                </a:lnTo>
                <a:lnTo>
                  <a:pt x="0" y="858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08" name="Text Box 36"/>
          <p:cNvSpPr txBox="1">
            <a:spLocks noChangeArrowheads="1"/>
          </p:cNvSpPr>
          <p:nvPr/>
        </p:nvSpPr>
        <p:spPr bwMode="gray">
          <a:xfrm>
            <a:off x="7391400" y="762000"/>
            <a:ext cx="1600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chemeClr val="tx2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L/O/G/O</a:t>
            </a:r>
          </a:p>
        </p:txBody>
      </p:sp>
      <p:sp>
        <p:nvSpPr>
          <p:cNvPr id="3109" name="Freeform 37"/>
          <p:cNvSpPr>
            <a:spLocks/>
          </p:cNvSpPr>
          <p:nvPr/>
        </p:nvSpPr>
        <p:spPr bwMode="gray">
          <a:xfrm>
            <a:off x="3175" y="4562475"/>
            <a:ext cx="9131300" cy="511175"/>
          </a:xfrm>
          <a:custGeom>
            <a:avLst/>
            <a:gdLst>
              <a:gd name="T0" fmla="*/ 5745 w 5752"/>
              <a:gd name="T1" fmla="*/ 9 h 444"/>
              <a:gd name="T2" fmla="*/ 2449 w 5752"/>
              <a:gd name="T3" fmla="*/ 8 h 444"/>
              <a:gd name="T4" fmla="*/ 2347 w 5752"/>
              <a:gd name="T5" fmla="*/ 14 h 444"/>
              <a:gd name="T6" fmla="*/ 2174 w 5752"/>
              <a:gd name="T7" fmla="*/ 93 h 444"/>
              <a:gd name="T8" fmla="*/ 2046 w 5752"/>
              <a:gd name="T9" fmla="*/ 127 h 444"/>
              <a:gd name="T10" fmla="*/ 0 w 5752"/>
              <a:gd name="T11" fmla="*/ 119 h 444"/>
              <a:gd name="T12" fmla="*/ 0 w 5752"/>
              <a:gd name="T13" fmla="*/ 444 h 444"/>
              <a:gd name="T14" fmla="*/ 3601 w 5752"/>
              <a:gd name="T15" fmla="*/ 444 h 444"/>
              <a:gd name="T16" fmla="*/ 3672 w 5752"/>
              <a:gd name="T17" fmla="*/ 424 h 444"/>
              <a:gd name="T18" fmla="*/ 3883 w 5752"/>
              <a:gd name="T19" fmla="*/ 331 h 444"/>
              <a:gd name="T20" fmla="*/ 3985 w 5752"/>
              <a:gd name="T21" fmla="*/ 325 h 444"/>
              <a:gd name="T22" fmla="*/ 5752 w 5752"/>
              <a:gd name="T23" fmla="*/ 325 h 444"/>
              <a:gd name="T24" fmla="*/ 5745 w 5752"/>
              <a:gd name="T25" fmla="*/ 9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752" h="444">
                <a:moveTo>
                  <a:pt x="5745" y="9"/>
                </a:moveTo>
                <a:lnTo>
                  <a:pt x="2449" y="8"/>
                </a:lnTo>
                <a:cubicBezTo>
                  <a:pt x="2309" y="8"/>
                  <a:pt x="2404" y="0"/>
                  <a:pt x="2347" y="14"/>
                </a:cubicBezTo>
                <a:lnTo>
                  <a:pt x="2174" y="93"/>
                </a:lnTo>
                <a:cubicBezTo>
                  <a:pt x="2124" y="112"/>
                  <a:pt x="2142" y="120"/>
                  <a:pt x="2046" y="127"/>
                </a:cubicBezTo>
                <a:cubicBezTo>
                  <a:pt x="1076" y="125"/>
                  <a:pt x="0" y="119"/>
                  <a:pt x="0" y="119"/>
                </a:cubicBezTo>
                <a:lnTo>
                  <a:pt x="0" y="444"/>
                </a:lnTo>
                <a:lnTo>
                  <a:pt x="3601" y="444"/>
                </a:lnTo>
                <a:lnTo>
                  <a:pt x="3672" y="424"/>
                </a:lnTo>
                <a:lnTo>
                  <a:pt x="3883" y="331"/>
                </a:lnTo>
                <a:lnTo>
                  <a:pt x="3985" y="325"/>
                </a:lnTo>
                <a:lnTo>
                  <a:pt x="5752" y="325"/>
                </a:lnTo>
                <a:lnTo>
                  <a:pt x="5745" y="9"/>
                </a:ln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03" name="Picture 31" descr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612"/>
          <a:stretch>
            <a:fillRect/>
          </a:stretch>
        </p:blipFill>
        <p:spPr bwMode="gray">
          <a:xfrm>
            <a:off x="4638675" y="1844675"/>
            <a:ext cx="4481513" cy="501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05" name="AutoShape 33"/>
          <p:cNvSpPr>
            <a:spLocks noChangeArrowheads="1"/>
          </p:cNvSpPr>
          <p:nvPr/>
        </p:nvSpPr>
        <p:spPr bwMode="gray">
          <a:xfrm>
            <a:off x="400050" y="4495800"/>
            <a:ext cx="1042988" cy="1042988"/>
          </a:xfrm>
          <a:prstGeom prst="roundRect">
            <a:avLst>
              <a:gd name="adj" fmla="val 10079"/>
            </a:avLst>
          </a:prstGeom>
          <a:blipFill dpi="0" rotWithShape="1">
            <a:blip r:embed="rId4"/>
            <a:srcRect/>
            <a:stretch>
              <a:fillRect/>
            </a:stretch>
          </a:blipFill>
          <a:ln w="28575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06" name="AutoShape 34"/>
          <p:cNvSpPr>
            <a:spLocks noChangeArrowheads="1"/>
          </p:cNvSpPr>
          <p:nvPr/>
        </p:nvSpPr>
        <p:spPr bwMode="gray">
          <a:xfrm>
            <a:off x="1616075" y="4495800"/>
            <a:ext cx="1042988" cy="1042988"/>
          </a:xfrm>
          <a:prstGeom prst="roundRect">
            <a:avLst>
              <a:gd name="adj" fmla="val 10079"/>
            </a:avLst>
          </a:prstGeom>
          <a:blipFill dpi="0" rotWithShape="1">
            <a:blip r:embed="rId5"/>
            <a:srcRect/>
            <a:stretch>
              <a:fillRect/>
            </a:stretch>
          </a:blipFill>
          <a:ln w="28575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07" name="AutoShape 35"/>
          <p:cNvSpPr>
            <a:spLocks noChangeArrowheads="1"/>
          </p:cNvSpPr>
          <p:nvPr/>
        </p:nvSpPr>
        <p:spPr bwMode="gray">
          <a:xfrm>
            <a:off x="2841625" y="4495800"/>
            <a:ext cx="1042988" cy="1042988"/>
          </a:xfrm>
          <a:prstGeom prst="roundRect">
            <a:avLst>
              <a:gd name="adj" fmla="val 10079"/>
            </a:avLst>
          </a:prstGeom>
          <a:blipFill dpi="0" rotWithShape="1">
            <a:blip r:embed="rId6"/>
            <a:srcRect/>
            <a:stretch>
              <a:fillRect/>
            </a:stretch>
          </a:blipFill>
          <a:ln w="28575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01" grpId="0" animBg="1"/>
      <p:bldP spid="3099" grpId="0" animBg="1"/>
      <p:bldP spid="3109" grpId="0" animBg="1"/>
      <p:bldP spid="3105" grpId="0" animBg="1"/>
      <p:bldP spid="3106" grpId="0" animBg="1"/>
      <p:bldP spid="3107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1214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0200" y="773113"/>
            <a:ext cx="2108200" cy="55816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50838" y="773113"/>
            <a:ext cx="6176962" cy="55816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2934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1950" y="773113"/>
            <a:ext cx="8401050" cy="6746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50838" y="1600200"/>
            <a:ext cx="4141787" cy="47545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143375" cy="47545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5238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1950" y="773113"/>
            <a:ext cx="8401050" cy="6746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350838" y="1600200"/>
            <a:ext cx="8437562" cy="4754563"/>
          </a:xfrm>
        </p:spPr>
        <p:txBody>
          <a:bodyPr/>
          <a:lstStyle/>
          <a:p>
            <a:r>
              <a:rPr lang="zh-CN" altLang="en-US" smtClean="0"/>
              <a:t>单击图标添加表格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7362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1950" y="773113"/>
            <a:ext cx="8401050" cy="6746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350838" y="1600200"/>
            <a:ext cx="8437562" cy="4754563"/>
          </a:xfrm>
        </p:spPr>
        <p:txBody>
          <a:bodyPr/>
          <a:lstStyle/>
          <a:p>
            <a:r>
              <a:rPr lang="zh-CN" altLang="en-US" smtClean="0"/>
              <a:t>单击图标添加图表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9978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1950" y="773113"/>
            <a:ext cx="8401050" cy="6746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martArt 占位符 2"/>
          <p:cNvSpPr>
            <a:spLocks noGrp="1"/>
          </p:cNvSpPr>
          <p:nvPr>
            <p:ph type="dgm" idx="1"/>
          </p:nvPr>
        </p:nvSpPr>
        <p:spPr>
          <a:xfrm>
            <a:off x="350838" y="1600200"/>
            <a:ext cx="8437562" cy="4754563"/>
          </a:xfrm>
        </p:spPr>
        <p:txBody>
          <a:bodyPr/>
          <a:lstStyle/>
          <a:p>
            <a:r>
              <a:rPr lang="zh-CN" altLang="en-US" smtClean="0"/>
              <a:t>单击图标添加 </a:t>
            </a:r>
            <a:r>
              <a:rPr lang="en-US" altLang="zh-CN" smtClean="0"/>
              <a:t>SmartArt </a:t>
            </a:r>
            <a:r>
              <a:rPr lang="zh-CN" altLang="en-US" smtClean="0"/>
              <a:t>图形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200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802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80589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0838" y="1600200"/>
            <a:ext cx="4141787" cy="47545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143375" cy="47545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863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8761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193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23371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434199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12602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20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" name="Freeform 47"/>
          <p:cNvSpPr>
            <a:spLocks/>
          </p:cNvSpPr>
          <p:nvPr/>
        </p:nvSpPr>
        <p:spPr bwMode="gray">
          <a:xfrm>
            <a:off x="0" y="-85725"/>
            <a:ext cx="9174163" cy="704850"/>
          </a:xfrm>
          <a:custGeom>
            <a:avLst/>
            <a:gdLst>
              <a:gd name="T0" fmla="*/ 0 w 5779"/>
              <a:gd name="T1" fmla="*/ 472 h 480"/>
              <a:gd name="T2" fmla="*/ 3261 w 5779"/>
              <a:gd name="T3" fmla="*/ 473 h 480"/>
              <a:gd name="T4" fmla="*/ 3437 w 5779"/>
              <a:gd name="T5" fmla="*/ 465 h 480"/>
              <a:gd name="T6" fmla="*/ 3763 w 5779"/>
              <a:gd name="T7" fmla="*/ 314 h 480"/>
              <a:gd name="T8" fmla="*/ 5779 w 5779"/>
              <a:gd name="T9" fmla="*/ 314 h 480"/>
              <a:gd name="T10" fmla="*/ 5777 w 5779"/>
              <a:gd name="T11" fmla="*/ 0 h 480"/>
              <a:gd name="T12" fmla="*/ 0 w 5779"/>
              <a:gd name="T13" fmla="*/ 1 h 480"/>
              <a:gd name="T14" fmla="*/ 0 w 5779"/>
              <a:gd name="T15" fmla="*/ 472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779" h="480">
                <a:moveTo>
                  <a:pt x="0" y="472"/>
                </a:moveTo>
                <a:lnTo>
                  <a:pt x="3261" y="473"/>
                </a:lnTo>
                <a:cubicBezTo>
                  <a:pt x="3402" y="473"/>
                  <a:pt x="3356" y="480"/>
                  <a:pt x="3437" y="465"/>
                </a:cubicBezTo>
                <a:lnTo>
                  <a:pt x="3763" y="314"/>
                </a:lnTo>
                <a:lnTo>
                  <a:pt x="5779" y="314"/>
                </a:lnTo>
                <a:lnTo>
                  <a:pt x="5777" y="0"/>
                </a:lnTo>
                <a:lnTo>
                  <a:pt x="0" y="1"/>
                </a:lnTo>
                <a:lnTo>
                  <a:pt x="0" y="472"/>
                </a:lnTo>
                <a:close/>
              </a:path>
            </a:pathLst>
          </a:custGeom>
          <a:blipFill dpi="0" rotWithShape="1">
            <a:blip r:embed="rId17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70" name="Freeform 46"/>
          <p:cNvSpPr>
            <a:spLocks/>
          </p:cNvSpPr>
          <p:nvPr/>
        </p:nvSpPr>
        <p:spPr bwMode="gray">
          <a:xfrm>
            <a:off x="-1588" y="1108075"/>
            <a:ext cx="9175751" cy="5749925"/>
          </a:xfrm>
          <a:custGeom>
            <a:avLst/>
            <a:gdLst>
              <a:gd name="T0" fmla="*/ 7 w 5780"/>
              <a:gd name="T1" fmla="*/ 3616 h 3622"/>
              <a:gd name="T2" fmla="*/ 5780 w 5780"/>
              <a:gd name="T3" fmla="*/ 3622 h 3622"/>
              <a:gd name="T4" fmla="*/ 5760 w 5780"/>
              <a:gd name="T5" fmla="*/ 0 h 3622"/>
              <a:gd name="T6" fmla="*/ 0 w 5780"/>
              <a:gd name="T7" fmla="*/ 0 h 3622"/>
              <a:gd name="T8" fmla="*/ 7 w 5780"/>
              <a:gd name="T9" fmla="*/ 3616 h 3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80" h="3622">
                <a:moveTo>
                  <a:pt x="7" y="3616"/>
                </a:moveTo>
                <a:lnTo>
                  <a:pt x="5780" y="3622"/>
                </a:lnTo>
                <a:lnTo>
                  <a:pt x="5760" y="0"/>
                </a:lnTo>
                <a:lnTo>
                  <a:pt x="0" y="0"/>
                </a:lnTo>
                <a:lnTo>
                  <a:pt x="7" y="3616"/>
                </a:ln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92" name="Rectangle 68"/>
          <p:cNvSpPr>
            <a:spLocks noGrp="1" noChangeArrowheads="1"/>
          </p:cNvSpPr>
          <p:nvPr>
            <p:ph type="body" idx="1"/>
          </p:nvPr>
        </p:nvSpPr>
        <p:spPr bwMode="gray">
          <a:xfrm>
            <a:off x="350838" y="1600200"/>
            <a:ext cx="8437562" cy="475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1097" name="Freeform 73"/>
          <p:cNvSpPr>
            <a:spLocks/>
          </p:cNvSpPr>
          <p:nvPr/>
        </p:nvSpPr>
        <p:spPr bwMode="gray">
          <a:xfrm>
            <a:off x="3175" y="685800"/>
            <a:ext cx="9131300" cy="685800"/>
          </a:xfrm>
          <a:custGeom>
            <a:avLst/>
            <a:gdLst>
              <a:gd name="T0" fmla="*/ 5745 w 5752"/>
              <a:gd name="T1" fmla="*/ 9 h 444"/>
              <a:gd name="T2" fmla="*/ 2449 w 5752"/>
              <a:gd name="T3" fmla="*/ 8 h 444"/>
              <a:gd name="T4" fmla="*/ 2347 w 5752"/>
              <a:gd name="T5" fmla="*/ 14 h 444"/>
              <a:gd name="T6" fmla="*/ 2174 w 5752"/>
              <a:gd name="T7" fmla="*/ 93 h 444"/>
              <a:gd name="T8" fmla="*/ 2046 w 5752"/>
              <a:gd name="T9" fmla="*/ 127 h 444"/>
              <a:gd name="T10" fmla="*/ 0 w 5752"/>
              <a:gd name="T11" fmla="*/ 119 h 444"/>
              <a:gd name="T12" fmla="*/ 0 w 5752"/>
              <a:gd name="T13" fmla="*/ 444 h 444"/>
              <a:gd name="T14" fmla="*/ 3601 w 5752"/>
              <a:gd name="T15" fmla="*/ 444 h 444"/>
              <a:gd name="T16" fmla="*/ 3672 w 5752"/>
              <a:gd name="T17" fmla="*/ 424 h 444"/>
              <a:gd name="T18" fmla="*/ 3883 w 5752"/>
              <a:gd name="T19" fmla="*/ 331 h 444"/>
              <a:gd name="T20" fmla="*/ 3985 w 5752"/>
              <a:gd name="T21" fmla="*/ 325 h 444"/>
              <a:gd name="T22" fmla="*/ 5752 w 5752"/>
              <a:gd name="T23" fmla="*/ 325 h 444"/>
              <a:gd name="T24" fmla="*/ 5745 w 5752"/>
              <a:gd name="T25" fmla="*/ 9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752" h="444">
                <a:moveTo>
                  <a:pt x="5745" y="9"/>
                </a:moveTo>
                <a:lnTo>
                  <a:pt x="2449" y="8"/>
                </a:lnTo>
                <a:cubicBezTo>
                  <a:pt x="2309" y="8"/>
                  <a:pt x="2404" y="0"/>
                  <a:pt x="2347" y="14"/>
                </a:cubicBezTo>
                <a:lnTo>
                  <a:pt x="2174" y="93"/>
                </a:lnTo>
                <a:cubicBezTo>
                  <a:pt x="2124" y="112"/>
                  <a:pt x="2142" y="120"/>
                  <a:pt x="2046" y="127"/>
                </a:cubicBezTo>
                <a:cubicBezTo>
                  <a:pt x="1076" y="125"/>
                  <a:pt x="0" y="119"/>
                  <a:pt x="0" y="119"/>
                </a:cubicBezTo>
                <a:lnTo>
                  <a:pt x="0" y="444"/>
                </a:lnTo>
                <a:lnTo>
                  <a:pt x="3601" y="444"/>
                </a:lnTo>
                <a:lnTo>
                  <a:pt x="3672" y="424"/>
                </a:lnTo>
                <a:lnTo>
                  <a:pt x="3883" y="331"/>
                </a:lnTo>
                <a:lnTo>
                  <a:pt x="3985" y="325"/>
                </a:lnTo>
                <a:lnTo>
                  <a:pt x="5752" y="325"/>
                </a:lnTo>
                <a:lnTo>
                  <a:pt x="5745" y="9"/>
                </a:ln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91" name="Rectangle 67"/>
          <p:cNvSpPr>
            <a:spLocks noGrp="1" noChangeArrowheads="1"/>
          </p:cNvSpPr>
          <p:nvPr>
            <p:ph type="title"/>
          </p:nvPr>
        </p:nvSpPr>
        <p:spPr bwMode="gray">
          <a:xfrm>
            <a:off x="361950" y="773113"/>
            <a:ext cx="8401050" cy="674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grpSp>
        <p:nvGrpSpPr>
          <p:cNvPr id="1098" name="Group 74"/>
          <p:cNvGrpSpPr>
            <a:grpSpLocks/>
          </p:cNvGrpSpPr>
          <p:nvPr/>
        </p:nvGrpSpPr>
        <p:grpSpPr bwMode="auto">
          <a:xfrm>
            <a:off x="6910388" y="457200"/>
            <a:ext cx="1922462" cy="576263"/>
            <a:chOff x="127" y="2886"/>
            <a:chExt cx="2074" cy="621"/>
          </a:xfrm>
        </p:grpSpPr>
        <p:sp>
          <p:nvSpPr>
            <p:cNvPr id="1099" name="AutoShape 75"/>
            <p:cNvSpPr>
              <a:spLocks noChangeArrowheads="1"/>
            </p:cNvSpPr>
            <p:nvPr/>
          </p:nvSpPr>
          <p:spPr bwMode="gray">
            <a:xfrm>
              <a:off x="127" y="2886"/>
              <a:ext cx="621" cy="621"/>
            </a:xfrm>
            <a:prstGeom prst="roundRect">
              <a:avLst>
                <a:gd name="adj" fmla="val 10079"/>
              </a:avLst>
            </a:prstGeom>
            <a:blipFill dpi="0" rotWithShape="1">
              <a:blip r:embed="rId18"/>
              <a:srcRect/>
              <a:stretch>
                <a:fillRect/>
              </a:stretch>
            </a:blipFill>
            <a:ln w="19050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00" name="AutoShape 76"/>
            <p:cNvSpPr>
              <a:spLocks noChangeArrowheads="1"/>
            </p:cNvSpPr>
            <p:nvPr/>
          </p:nvSpPr>
          <p:spPr bwMode="gray">
            <a:xfrm>
              <a:off x="851" y="2886"/>
              <a:ext cx="621" cy="621"/>
            </a:xfrm>
            <a:prstGeom prst="roundRect">
              <a:avLst>
                <a:gd name="adj" fmla="val 10079"/>
              </a:avLst>
            </a:prstGeom>
            <a:blipFill dpi="0" rotWithShape="1">
              <a:blip r:embed="rId19"/>
              <a:srcRect/>
              <a:stretch>
                <a:fillRect/>
              </a:stretch>
            </a:blipFill>
            <a:ln w="19050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01" name="AutoShape 77"/>
            <p:cNvSpPr>
              <a:spLocks noChangeArrowheads="1"/>
            </p:cNvSpPr>
            <p:nvPr/>
          </p:nvSpPr>
          <p:spPr bwMode="gray">
            <a:xfrm>
              <a:off x="1580" y="2886"/>
              <a:ext cx="621" cy="621"/>
            </a:xfrm>
            <a:prstGeom prst="roundRect">
              <a:avLst>
                <a:gd name="adj" fmla="val 10079"/>
              </a:avLst>
            </a:prstGeom>
            <a:blipFill dpi="0" rotWithShape="1">
              <a:blip r:embed="rId20"/>
              <a:srcRect/>
              <a:stretch>
                <a:fillRect/>
              </a:stretch>
            </a:blipFill>
            <a:ln w="19050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1" grpId="0" animBg="1"/>
      <p:bldP spid="1097" grpId="0" animBg="1"/>
    </p:bld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1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12.emf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0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7.png"/><Relationship Id="rId5" Type="http://schemas.openxmlformats.org/officeDocument/2006/relationships/image" Target="../media/image12.emf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1752600"/>
            <a:ext cx="5334000" cy="1576388"/>
          </a:xfrm>
        </p:spPr>
        <p:txBody>
          <a:bodyPr/>
          <a:lstStyle/>
          <a:p>
            <a:r>
              <a:rPr lang="en-US" altLang="zh-CN" sz="2400">
                <a:solidFill>
                  <a:schemeClr val="tx2"/>
                </a:solidFill>
                <a:ea typeface="宋体" panose="02010600030101010101" pitchFamily="2" charset="-122"/>
              </a:rPr>
              <a:t>ThemeGallery</a:t>
            </a:r>
            <a:r>
              <a:rPr lang="en-US" altLang="zh-CN" sz="4800">
                <a:ea typeface="宋体" panose="02010600030101010101" pitchFamily="2" charset="-122"/>
              </a:rPr>
              <a:t/>
            </a:r>
            <a:br>
              <a:rPr lang="en-US" altLang="zh-CN" sz="4800">
                <a:ea typeface="宋体" panose="02010600030101010101" pitchFamily="2" charset="-122"/>
              </a:rPr>
            </a:br>
            <a:r>
              <a:rPr lang="en-US" altLang="zh-CN" sz="4800">
                <a:ea typeface="宋体" panose="02010600030101010101" pitchFamily="2" charset="-122"/>
              </a:rPr>
              <a:t>PowerTemplate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124200"/>
            <a:ext cx="4572000" cy="381000"/>
          </a:xfrm>
          <a:noFill/>
          <a:ln/>
        </p:spPr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www.themegallery.com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pic>
        <p:nvPicPr>
          <p:cNvPr id="21507" name="Picture 3" descr="cylinder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>
            <a:off x="1066800" y="4419600"/>
            <a:ext cx="2778125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cylinder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>
            <a:off x="4791075" y="4419600"/>
            <a:ext cx="2778125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525" name="Group 21"/>
          <p:cNvGrpSpPr>
            <a:grpSpLocks/>
          </p:cNvGrpSpPr>
          <p:nvPr/>
        </p:nvGrpSpPr>
        <p:grpSpPr bwMode="auto">
          <a:xfrm>
            <a:off x="5181600" y="2528888"/>
            <a:ext cx="1973263" cy="2190750"/>
            <a:chOff x="3264" y="1593"/>
            <a:chExt cx="1243" cy="1380"/>
          </a:xfrm>
        </p:grpSpPr>
        <p:sp>
          <p:nvSpPr>
            <p:cNvPr id="21511" name="Freeform 7"/>
            <p:cNvSpPr>
              <a:spLocks noEditPoints="1"/>
            </p:cNvSpPr>
            <p:nvPr/>
          </p:nvSpPr>
          <p:spPr bwMode="gray">
            <a:xfrm>
              <a:off x="3665" y="1593"/>
              <a:ext cx="490" cy="1377"/>
            </a:xfrm>
            <a:custGeom>
              <a:avLst/>
              <a:gdLst>
                <a:gd name="T0" fmla="*/ 1128 w 1155"/>
                <a:gd name="T1" fmla="*/ 998 h 3334"/>
                <a:gd name="T2" fmla="*/ 1036 w 1155"/>
                <a:gd name="T3" fmla="*/ 783 h 3334"/>
                <a:gd name="T4" fmla="*/ 876 w 1155"/>
                <a:gd name="T5" fmla="*/ 566 h 3334"/>
                <a:gd name="T6" fmla="*/ 731 w 1155"/>
                <a:gd name="T7" fmla="*/ 471 h 3334"/>
                <a:gd name="T8" fmla="*/ 807 w 1155"/>
                <a:gd name="T9" fmla="*/ 326 h 3334"/>
                <a:gd name="T10" fmla="*/ 818 w 1155"/>
                <a:gd name="T11" fmla="*/ 199 h 3334"/>
                <a:gd name="T12" fmla="*/ 754 w 1155"/>
                <a:gd name="T13" fmla="*/ 87 h 3334"/>
                <a:gd name="T14" fmla="*/ 575 w 1155"/>
                <a:gd name="T15" fmla="*/ 7 h 3334"/>
                <a:gd name="T16" fmla="*/ 529 w 1155"/>
                <a:gd name="T17" fmla="*/ 49 h 3334"/>
                <a:gd name="T18" fmla="*/ 465 w 1155"/>
                <a:gd name="T19" fmla="*/ 78 h 3334"/>
                <a:gd name="T20" fmla="*/ 461 w 1155"/>
                <a:gd name="T21" fmla="*/ 166 h 3334"/>
                <a:gd name="T22" fmla="*/ 474 w 1155"/>
                <a:gd name="T23" fmla="*/ 204 h 3334"/>
                <a:gd name="T24" fmla="*/ 471 w 1155"/>
                <a:gd name="T25" fmla="*/ 353 h 3334"/>
                <a:gd name="T26" fmla="*/ 519 w 1155"/>
                <a:gd name="T27" fmla="*/ 416 h 3334"/>
                <a:gd name="T28" fmla="*/ 355 w 1155"/>
                <a:gd name="T29" fmla="*/ 527 h 3334"/>
                <a:gd name="T30" fmla="*/ 235 w 1155"/>
                <a:gd name="T31" fmla="*/ 581 h 3334"/>
                <a:gd name="T32" fmla="*/ 174 w 1155"/>
                <a:gd name="T33" fmla="*/ 867 h 3334"/>
                <a:gd name="T34" fmla="*/ 136 w 1155"/>
                <a:gd name="T35" fmla="*/ 1159 h 3334"/>
                <a:gd name="T36" fmla="*/ 114 w 1155"/>
                <a:gd name="T37" fmla="*/ 1456 h 3334"/>
                <a:gd name="T38" fmla="*/ 114 w 1155"/>
                <a:gd name="T39" fmla="*/ 1536 h 3334"/>
                <a:gd name="T40" fmla="*/ 177 w 1155"/>
                <a:gd name="T41" fmla="*/ 1709 h 3334"/>
                <a:gd name="T42" fmla="*/ 174 w 1155"/>
                <a:gd name="T43" fmla="*/ 1727 h 3334"/>
                <a:gd name="T44" fmla="*/ 132 w 1155"/>
                <a:gd name="T45" fmla="*/ 1779 h 3334"/>
                <a:gd name="T46" fmla="*/ 44 w 1155"/>
                <a:gd name="T47" fmla="*/ 2243 h 3334"/>
                <a:gd name="T48" fmla="*/ 108 w 1155"/>
                <a:gd name="T49" fmla="*/ 2220 h 3334"/>
                <a:gd name="T50" fmla="*/ 131 w 1155"/>
                <a:gd name="T51" fmla="*/ 2376 h 3334"/>
                <a:gd name="T52" fmla="*/ 28 w 1155"/>
                <a:gd name="T53" fmla="*/ 3062 h 3334"/>
                <a:gd name="T54" fmla="*/ 0 w 1155"/>
                <a:gd name="T55" fmla="*/ 3191 h 3334"/>
                <a:gd name="T56" fmla="*/ 36 w 1155"/>
                <a:gd name="T57" fmla="*/ 3276 h 3334"/>
                <a:gd name="T58" fmla="*/ 109 w 1155"/>
                <a:gd name="T59" fmla="*/ 3287 h 3334"/>
                <a:gd name="T60" fmla="*/ 196 w 1155"/>
                <a:gd name="T61" fmla="*/ 3239 h 3334"/>
                <a:gd name="T62" fmla="*/ 256 w 1155"/>
                <a:gd name="T63" fmla="*/ 3093 h 3334"/>
                <a:gd name="T64" fmla="*/ 285 w 1155"/>
                <a:gd name="T65" fmla="*/ 3008 h 3334"/>
                <a:gd name="T66" fmla="*/ 373 w 1155"/>
                <a:gd name="T67" fmla="*/ 2764 h 3334"/>
                <a:gd name="T68" fmla="*/ 590 w 1155"/>
                <a:gd name="T69" fmla="*/ 1862 h 3334"/>
                <a:gd name="T70" fmla="*/ 725 w 1155"/>
                <a:gd name="T71" fmla="*/ 2087 h 3334"/>
                <a:gd name="T72" fmla="*/ 765 w 1155"/>
                <a:gd name="T73" fmla="*/ 2409 h 3334"/>
                <a:gd name="T74" fmla="*/ 772 w 1155"/>
                <a:gd name="T75" fmla="*/ 3059 h 3334"/>
                <a:gd name="T76" fmla="*/ 810 w 1155"/>
                <a:gd name="T77" fmla="*/ 3135 h 3334"/>
                <a:gd name="T78" fmla="*/ 802 w 1155"/>
                <a:gd name="T79" fmla="*/ 3260 h 3334"/>
                <a:gd name="T80" fmla="*/ 876 w 1155"/>
                <a:gd name="T81" fmla="*/ 3332 h 3334"/>
                <a:gd name="T82" fmla="*/ 962 w 1155"/>
                <a:gd name="T83" fmla="*/ 3309 h 3334"/>
                <a:gd name="T84" fmla="*/ 1006 w 1155"/>
                <a:gd name="T85" fmla="*/ 3141 h 3334"/>
                <a:gd name="T86" fmla="*/ 1048 w 1155"/>
                <a:gd name="T87" fmla="*/ 3091 h 3334"/>
                <a:gd name="T88" fmla="*/ 1048 w 1155"/>
                <a:gd name="T89" fmla="*/ 3014 h 3334"/>
                <a:gd name="T90" fmla="*/ 1036 w 1155"/>
                <a:gd name="T91" fmla="*/ 2702 h 3334"/>
                <a:gd name="T92" fmla="*/ 993 w 1155"/>
                <a:gd name="T93" fmla="*/ 2132 h 3334"/>
                <a:gd name="T94" fmla="*/ 977 w 1155"/>
                <a:gd name="T95" fmla="*/ 1560 h 3334"/>
                <a:gd name="T96" fmla="*/ 915 w 1155"/>
                <a:gd name="T97" fmla="*/ 1317 h 3334"/>
                <a:gd name="T98" fmla="*/ 1093 w 1155"/>
                <a:gd name="T99" fmla="*/ 1217 h 3334"/>
                <a:gd name="T100" fmla="*/ 1147 w 1155"/>
                <a:gd name="T101" fmla="*/ 1181 h 3334"/>
                <a:gd name="T102" fmla="*/ 286 w 1155"/>
                <a:gd name="T103" fmla="*/ 1152 h 3334"/>
                <a:gd name="T104" fmla="*/ 304 w 1155"/>
                <a:gd name="T105" fmla="*/ 1059 h 3334"/>
                <a:gd name="T106" fmla="*/ 203 w 1155"/>
                <a:gd name="T107" fmla="*/ 1637 h 3334"/>
                <a:gd name="T108" fmla="*/ 210 w 1155"/>
                <a:gd name="T109" fmla="*/ 2070 h 3334"/>
                <a:gd name="T110" fmla="*/ 269 w 1155"/>
                <a:gd name="T111" fmla="*/ 1649 h 3334"/>
                <a:gd name="T112" fmla="*/ 235 w 1155"/>
                <a:gd name="T113" fmla="*/ 1755 h 3334"/>
                <a:gd name="T114" fmla="*/ 237 w 1155"/>
                <a:gd name="T115" fmla="*/ 1685 h 3334"/>
                <a:gd name="T116" fmla="*/ 259 w 1155"/>
                <a:gd name="T117" fmla="*/ 1579 h 3334"/>
                <a:gd name="T118" fmla="*/ 291 w 1155"/>
                <a:gd name="T119" fmla="*/ 1476 h 3334"/>
                <a:gd name="T120" fmla="*/ 894 w 1155"/>
                <a:gd name="T121" fmla="*/ 1063 h 3334"/>
                <a:gd name="T122" fmla="*/ 953 w 1155"/>
                <a:gd name="T123" fmla="*/ 1049 h 3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55" h="3334">
                  <a:moveTo>
                    <a:pt x="1155" y="1096"/>
                  </a:moveTo>
                  <a:lnTo>
                    <a:pt x="1149" y="1074"/>
                  </a:lnTo>
                  <a:lnTo>
                    <a:pt x="1148" y="1054"/>
                  </a:lnTo>
                  <a:lnTo>
                    <a:pt x="1148" y="1054"/>
                  </a:lnTo>
                  <a:lnTo>
                    <a:pt x="1143" y="1037"/>
                  </a:lnTo>
                  <a:lnTo>
                    <a:pt x="1138" y="1022"/>
                  </a:lnTo>
                  <a:lnTo>
                    <a:pt x="1133" y="1009"/>
                  </a:lnTo>
                  <a:lnTo>
                    <a:pt x="1128" y="998"/>
                  </a:lnTo>
                  <a:lnTo>
                    <a:pt x="1120" y="982"/>
                  </a:lnTo>
                  <a:lnTo>
                    <a:pt x="1117" y="977"/>
                  </a:lnTo>
                  <a:lnTo>
                    <a:pt x="1095" y="931"/>
                  </a:lnTo>
                  <a:lnTo>
                    <a:pt x="1085" y="892"/>
                  </a:lnTo>
                  <a:lnTo>
                    <a:pt x="1056" y="857"/>
                  </a:lnTo>
                  <a:lnTo>
                    <a:pt x="1038" y="809"/>
                  </a:lnTo>
                  <a:lnTo>
                    <a:pt x="1036" y="783"/>
                  </a:lnTo>
                  <a:lnTo>
                    <a:pt x="1036" y="783"/>
                  </a:lnTo>
                  <a:lnTo>
                    <a:pt x="1019" y="749"/>
                  </a:lnTo>
                  <a:lnTo>
                    <a:pt x="991" y="699"/>
                  </a:lnTo>
                  <a:lnTo>
                    <a:pt x="957" y="637"/>
                  </a:lnTo>
                  <a:lnTo>
                    <a:pt x="942" y="620"/>
                  </a:lnTo>
                  <a:lnTo>
                    <a:pt x="938" y="618"/>
                  </a:lnTo>
                  <a:lnTo>
                    <a:pt x="918" y="598"/>
                  </a:lnTo>
                  <a:lnTo>
                    <a:pt x="894" y="581"/>
                  </a:lnTo>
                  <a:lnTo>
                    <a:pt x="876" y="566"/>
                  </a:lnTo>
                  <a:lnTo>
                    <a:pt x="863" y="563"/>
                  </a:lnTo>
                  <a:lnTo>
                    <a:pt x="824" y="544"/>
                  </a:lnTo>
                  <a:lnTo>
                    <a:pt x="808" y="523"/>
                  </a:lnTo>
                  <a:lnTo>
                    <a:pt x="787" y="522"/>
                  </a:lnTo>
                  <a:lnTo>
                    <a:pt x="786" y="522"/>
                  </a:lnTo>
                  <a:lnTo>
                    <a:pt x="778" y="519"/>
                  </a:lnTo>
                  <a:lnTo>
                    <a:pt x="745" y="473"/>
                  </a:lnTo>
                  <a:lnTo>
                    <a:pt x="731" y="471"/>
                  </a:lnTo>
                  <a:lnTo>
                    <a:pt x="734" y="452"/>
                  </a:lnTo>
                  <a:lnTo>
                    <a:pt x="735" y="453"/>
                  </a:lnTo>
                  <a:lnTo>
                    <a:pt x="742" y="439"/>
                  </a:lnTo>
                  <a:lnTo>
                    <a:pt x="750" y="463"/>
                  </a:lnTo>
                  <a:lnTo>
                    <a:pt x="755" y="463"/>
                  </a:lnTo>
                  <a:lnTo>
                    <a:pt x="779" y="411"/>
                  </a:lnTo>
                  <a:lnTo>
                    <a:pt x="807" y="326"/>
                  </a:lnTo>
                  <a:lnTo>
                    <a:pt x="807" y="326"/>
                  </a:lnTo>
                  <a:lnTo>
                    <a:pt x="814" y="305"/>
                  </a:lnTo>
                  <a:lnTo>
                    <a:pt x="821" y="279"/>
                  </a:lnTo>
                  <a:lnTo>
                    <a:pt x="829" y="249"/>
                  </a:lnTo>
                  <a:lnTo>
                    <a:pt x="829" y="249"/>
                  </a:lnTo>
                  <a:lnTo>
                    <a:pt x="828" y="236"/>
                  </a:lnTo>
                  <a:lnTo>
                    <a:pt x="825" y="222"/>
                  </a:lnTo>
                  <a:lnTo>
                    <a:pt x="821" y="210"/>
                  </a:lnTo>
                  <a:lnTo>
                    <a:pt x="818" y="199"/>
                  </a:lnTo>
                  <a:lnTo>
                    <a:pt x="809" y="184"/>
                  </a:lnTo>
                  <a:lnTo>
                    <a:pt x="805" y="178"/>
                  </a:lnTo>
                  <a:lnTo>
                    <a:pt x="805" y="178"/>
                  </a:lnTo>
                  <a:lnTo>
                    <a:pt x="794" y="163"/>
                  </a:lnTo>
                  <a:lnTo>
                    <a:pt x="783" y="148"/>
                  </a:lnTo>
                  <a:lnTo>
                    <a:pt x="773" y="132"/>
                  </a:lnTo>
                  <a:lnTo>
                    <a:pt x="760" y="89"/>
                  </a:lnTo>
                  <a:lnTo>
                    <a:pt x="754" y="87"/>
                  </a:lnTo>
                  <a:lnTo>
                    <a:pt x="730" y="57"/>
                  </a:lnTo>
                  <a:lnTo>
                    <a:pt x="696" y="51"/>
                  </a:lnTo>
                  <a:lnTo>
                    <a:pt x="635" y="10"/>
                  </a:lnTo>
                  <a:lnTo>
                    <a:pt x="629" y="10"/>
                  </a:lnTo>
                  <a:lnTo>
                    <a:pt x="634" y="25"/>
                  </a:lnTo>
                  <a:lnTo>
                    <a:pt x="588" y="0"/>
                  </a:lnTo>
                  <a:lnTo>
                    <a:pt x="598" y="25"/>
                  </a:lnTo>
                  <a:lnTo>
                    <a:pt x="575" y="7"/>
                  </a:lnTo>
                  <a:lnTo>
                    <a:pt x="579" y="29"/>
                  </a:lnTo>
                  <a:lnTo>
                    <a:pt x="574" y="26"/>
                  </a:lnTo>
                  <a:lnTo>
                    <a:pt x="534" y="14"/>
                  </a:lnTo>
                  <a:lnTo>
                    <a:pt x="556" y="39"/>
                  </a:lnTo>
                  <a:lnTo>
                    <a:pt x="554" y="41"/>
                  </a:lnTo>
                  <a:lnTo>
                    <a:pt x="519" y="19"/>
                  </a:lnTo>
                  <a:lnTo>
                    <a:pt x="532" y="47"/>
                  </a:lnTo>
                  <a:lnTo>
                    <a:pt x="529" y="49"/>
                  </a:lnTo>
                  <a:lnTo>
                    <a:pt x="508" y="19"/>
                  </a:lnTo>
                  <a:lnTo>
                    <a:pt x="508" y="24"/>
                  </a:lnTo>
                  <a:lnTo>
                    <a:pt x="507" y="56"/>
                  </a:lnTo>
                  <a:lnTo>
                    <a:pt x="476" y="46"/>
                  </a:lnTo>
                  <a:lnTo>
                    <a:pt x="479" y="50"/>
                  </a:lnTo>
                  <a:lnTo>
                    <a:pt x="505" y="73"/>
                  </a:lnTo>
                  <a:lnTo>
                    <a:pt x="461" y="74"/>
                  </a:lnTo>
                  <a:lnTo>
                    <a:pt x="465" y="78"/>
                  </a:lnTo>
                  <a:lnTo>
                    <a:pt x="489" y="90"/>
                  </a:lnTo>
                  <a:lnTo>
                    <a:pt x="468" y="94"/>
                  </a:lnTo>
                  <a:lnTo>
                    <a:pt x="491" y="103"/>
                  </a:lnTo>
                  <a:lnTo>
                    <a:pt x="458" y="115"/>
                  </a:lnTo>
                  <a:lnTo>
                    <a:pt x="482" y="126"/>
                  </a:lnTo>
                  <a:lnTo>
                    <a:pt x="468" y="137"/>
                  </a:lnTo>
                  <a:lnTo>
                    <a:pt x="482" y="139"/>
                  </a:lnTo>
                  <a:lnTo>
                    <a:pt x="461" y="166"/>
                  </a:lnTo>
                  <a:lnTo>
                    <a:pt x="464" y="164"/>
                  </a:lnTo>
                  <a:lnTo>
                    <a:pt x="479" y="158"/>
                  </a:lnTo>
                  <a:lnTo>
                    <a:pt x="479" y="158"/>
                  </a:lnTo>
                  <a:lnTo>
                    <a:pt x="476" y="167"/>
                  </a:lnTo>
                  <a:lnTo>
                    <a:pt x="474" y="178"/>
                  </a:lnTo>
                  <a:lnTo>
                    <a:pt x="473" y="190"/>
                  </a:lnTo>
                  <a:lnTo>
                    <a:pt x="473" y="198"/>
                  </a:lnTo>
                  <a:lnTo>
                    <a:pt x="474" y="204"/>
                  </a:lnTo>
                  <a:lnTo>
                    <a:pt x="471" y="216"/>
                  </a:lnTo>
                  <a:lnTo>
                    <a:pt x="471" y="229"/>
                  </a:lnTo>
                  <a:lnTo>
                    <a:pt x="471" y="229"/>
                  </a:lnTo>
                  <a:lnTo>
                    <a:pt x="466" y="240"/>
                  </a:lnTo>
                  <a:lnTo>
                    <a:pt x="460" y="252"/>
                  </a:lnTo>
                  <a:lnTo>
                    <a:pt x="469" y="304"/>
                  </a:lnTo>
                  <a:lnTo>
                    <a:pt x="471" y="353"/>
                  </a:lnTo>
                  <a:lnTo>
                    <a:pt x="471" y="353"/>
                  </a:lnTo>
                  <a:lnTo>
                    <a:pt x="473" y="359"/>
                  </a:lnTo>
                  <a:lnTo>
                    <a:pt x="474" y="365"/>
                  </a:lnTo>
                  <a:lnTo>
                    <a:pt x="477" y="374"/>
                  </a:lnTo>
                  <a:lnTo>
                    <a:pt x="481" y="383"/>
                  </a:lnTo>
                  <a:lnTo>
                    <a:pt x="487" y="391"/>
                  </a:lnTo>
                  <a:lnTo>
                    <a:pt x="495" y="399"/>
                  </a:lnTo>
                  <a:lnTo>
                    <a:pt x="505" y="406"/>
                  </a:lnTo>
                  <a:lnTo>
                    <a:pt x="519" y="416"/>
                  </a:lnTo>
                  <a:lnTo>
                    <a:pt x="521" y="428"/>
                  </a:lnTo>
                  <a:lnTo>
                    <a:pt x="519" y="439"/>
                  </a:lnTo>
                  <a:lnTo>
                    <a:pt x="510" y="441"/>
                  </a:lnTo>
                  <a:lnTo>
                    <a:pt x="438" y="505"/>
                  </a:lnTo>
                  <a:lnTo>
                    <a:pt x="415" y="507"/>
                  </a:lnTo>
                  <a:lnTo>
                    <a:pt x="388" y="523"/>
                  </a:lnTo>
                  <a:lnTo>
                    <a:pt x="355" y="527"/>
                  </a:lnTo>
                  <a:lnTo>
                    <a:pt x="355" y="527"/>
                  </a:lnTo>
                  <a:lnTo>
                    <a:pt x="343" y="529"/>
                  </a:lnTo>
                  <a:lnTo>
                    <a:pt x="332" y="532"/>
                  </a:lnTo>
                  <a:lnTo>
                    <a:pt x="310" y="538"/>
                  </a:lnTo>
                  <a:lnTo>
                    <a:pt x="289" y="547"/>
                  </a:lnTo>
                  <a:lnTo>
                    <a:pt x="270" y="556"/>
                  </a:lnTo>
                  <a:lnTo>
                    <a:pt x="256" y="565"/>
                  </a:lnTo>
                  <a:lnTo>
                    <a:pt x="245" y="574"/>
                  </a:lnTo>
                  <a:lnTo>
                    <a:pt x="235" y="581"/>
                  </a:lnTo>
                  <a:lnTo>
                    <a:pt x="232" y="619"/>
                  </a:lnTo>
                  <a:lnTo>
                    <a:pt x="205" y="690"/>
                  </a:lnTo>
                  <a:lnTo>
                    <a:pt x="195" y="731"/>
                  </a:lnTo>
                  <a:lnTo>
                    <a:pt x="187" y="793"/>
                  </a:lnTo>
                  <a:lnTo>
                    <a:pt x="183" y="809"/>
                  </a:lnTo>
                  <a:lnTo>
                    <a:pt x="183" y="809"/>
                  </a:lnTo>
                  <a:lnTo>
                    <a:pt x="178" y="837"/>
                  </a:lnTo>
                  <a:lnTo>
                    <a:pt x="174" y="867"/>
                  </a:lnTo>
                  <a:lnTo>
                    <a:pt x="169" y="921"/>
                  </a:lnTo>
                  <a:lnTo>
                    <a:pt x="168" y="962"/>
                  </a:lnTo>
                  <a:lnTo>
                    <a:pt x="168" y="978"/>
                  </a:lnTo>
                  <a:lnTo>
                    <a:pt x="155" y="1017"/>
                  </a:lnTo>
                  <a:lnTo>
                    <a:pt x="146" y="1063"/>
                  </a:lnTo>
                  <a:lnTo>
                    <a:pt x="137" y="1079"/>
                  </a:lnTo>
                  <a:lnTo>
                    <a:pt x="134" y="1141"/>
                  </a:lnTo>
                  <a:lnTo>
                    <a:pt x="136" y="1159"/>
                  </a:lnTo>
                  <a:lnTo>
                    <a:pt x="130" y="1173"/>
                  </a:lnTo>
                  <a:lnTo>
                    <a:pt x="113" y="1231"/>
                  </a:lnTo>
                  <a:lnTo>
                    <a:pt x="116" y="1249"/>
                  </a:lnTo>
                  <a:lnTo>
                    <a:pt x="121" y="1277"/>
                  </a:lnTo>
                  <a:lnTo>
                    <a:pt x="111" y="1297"/>
                  </a:lnTo>
                  <a:lnTo>
                    <a:pt x="113" y="1340"/>
                  </a:lnTo>
                  <a:lnTo>
                    <a:pt x="114" y="1456"/>
                  </a:lnTo>
                  <a:lnTo>
                    <a:pt x="114" y="1456"/>
                  </a:lnTo>
                  <a:lnTo>
                    <a:pt x="113" y="1466"/>
                  </a:lnTo>
                  <a:lnTo>
                    <a:pt x="113" y="1466"/>
                  </a:lnTo>
                  <a:lnTo>
                    <a:pt x="97" y="1477"/>
                  </a:lnTo>
                  <a:lnTo>
                    <a:pt x="102" y="1530"/>
                  </a:lnTo>
                  <a:lnTo>
                    <a:pt x="111" y="1539"/>
                  </a:lnTo>
                  <a:lnTo>
                    <a:pt x="111" y="1539"/>
                  </a:lnTo>
                  <a:lnTo>
                    <a:pt x="114" y="1536"/>
                  </a:lnTo>
                  <a:lnTo>
                    <a:pt x="114" y="1536"/>
                  </a:lnTo>
                  <a:lnTo>
                    <a:pt x="116" y="1579"/>
                  </a:lnTo>
                  <a:lnTo>
                    <a:pt x="119" y="1597"/>
                  </a:lnTo>
                  <a:lnTo>
                    <a:pt x="120" y="1597"/>
                  </a:lnTo>
                  <a:lnTo>
                    <a:pt x="114" y="1644"/>
                  </a:lnTo>
                  <a:lnTo>
                    <a:pt x="126" y="1679"/>
                  </a:lnTo>
                  <a:lnTo>
                    <a:pt x="146" y="1705"/>
                  </a:lnTo>
                  <a:lnTo>
                    <a:pt x="164" y="1718"/>
                  </a:lnTo>
                  <a:lnTo>
                    <a:pt x="177" y="1709"/>
                  </a:lnTo>
                  <a:lnTo>
                    <a:pt x="184" y="1709"/>
                  </a:lnTo>
                  <a:lnTo>
                    <a:pt x="184" y="1709"/>
                  </a:lnTo>
                  <a:lnTo>
                    <a:pt x="185" y="1722"/>
                  </a:lnTo>
                  <a:lnTo>
                    <a:pt x="183" y="1720"/>
                  </a:lnTo>
                  <a:lnTo>
                    <a:pt x="179" y="1727"/>
                  </a:lnTo>
                  <a:lnTo>
                    <a:pt x="179" y="1727"/>
                  </a:lnTo>
                  <a:lnTo>
                    <a:pt x="174" y="1727"/>
                  </a:lnTo>
                  <a:lnTo>
                    <a:pt x="174" y="1727"/>
                  </a:lnTo>
                  <a:lnTo>
                    <a:pt x="166" y="1734"/>
                  </a:lnTo>
                  <a:lnTo>
                    <a:pt x="159" y="1740"/>
                  </a:lnTo>
                  <a:lnTo>
                    <a:pt x="152" y="1747"/>
                  </a:lnTo>
                  <a:lnTo>
                    <a:pt x="146" y="1755"/>
                  </a:lnTo>
                  <a:lnTo>
                    <a:pt x="137" y="1769"/>
                  </a:lnTo>
                  <a:lnTo>
                    <a:pt x="132" y="1779"/>
                  </a:lnTo>
                  <a:lnTo>
                    <a:pt x="132" y="1779"/>
                  </a:lnTo>
                  <a:lnTo>
                    <a:pt x="132" y="1779"/>
                  </a:lnTo>
                  <a:lnTo>
                    <a:pt x="132" y="1779"/>
                  </a:lnTo>
                  <a:lnTo>
                    <a:pt x="132" y="1779"/>
                  </a:lnTo>
                  <a:lnTo>
                    <a:pt x="131" y="1782"/>
                  </a:lnTo>
                  <a:lnTo>
                    <a:pt x="131" y="1782"/>
                  </a:lnTo>
                  <a:lnTo>
                    <a:pt x="33" y="2244"/>
                  </a:lnTo>
                  <a:lnTo>
                    <a:pt x="30" y="2255"/>
                  </a:lnTo>
                  <a:lnTo>
                    <a:pt x="30" y="2255"/>
                  </a:lnTo>
                  <a:lnTo>
                    <a:pt x="44" y="2243"/>
                  </a:lnTo>
                  <a:lnTo>
                    <a:pt x="56" y="2233"/>
                  </a:lnTo>
                  <a:lnTo>
                    <a:pt x="68" y="2227"/>
                  </a:lnTo>
                  <a:lnTo>
                    <a:pt x="79" y="2223"/>
                  </a:lnTo>
                  <a:lnTo>
                    <a:pt x="89" y="2222"/>
                  </a:lnTo>
                  <a:lnTo>
                    <a:pt x="95" y="2220"/>
                  </a:lnTo>
                  <a:lnTo>
                    <a:pt x="102" y="2220"/>
                  </a:lnTo>
                  <a:lnTo>
                    <a:pt x="102" y="2220"/>
                  </a:lnTo>
                  <a:lnTo>
                    <a:pt x="108" y="2220"/>
                  </a:lnTo>
                  <a:lnTo>
                    <a:pt x="115" y="2222"/>
                  </a:lnTo>
                  <a:lnTo>
                    <a:pt x="122" y="2224"/>
                  </a:lnTo>
                  <a:lnTo>
                    <a:pt x="131" y="2228"/>
                  </a:lnTo>
                  <a:lnTo>
                    <a:pt x="148" y="2238"/>
                  </a:lnTo>
                  <a:lnTo>
                    <a:pt x="164" y="2249"/>
                  </a:lnTo>
                  <a:lnTo>
                    <a:pt x="159" y="2260"/>
                  </a:lnTo>
                  <a:lnTo>
                    <a:pt x="158" y="2307"/>
                  </a:lnTo>
                  <a:lnTo>
                    <a:pt x="131" y="2376"/>
                  </a:lnTo>
                  <a:lnTo>
                    <a:pt x="97" y="2580"/>
                  </a:lnTo>
                  <a:lnTo>
                    <a:pt x="77" y="2662"/>
                  </a:lnTo>
                  <a:lnTo>
                    <a:pt x="51" y="2826"/>
                  </a:lnTo>
                  <a:lnTo>
                    <a:pt x="37" y="2850"/>
                  </a:lnTo>
                  <a:lnTo>
                    <a:pt x="35" y="2896"/>
                  </a:lnTo>
                  <a:lnTo>
                    <a:pt x="34" y="2913"/>
                  </a:lnTo>
                  <a:lnTo>
                    <a:pt x="28" y="2938"/>
                  </a:lnTo>
                  <a:lnTo>
                    <a:pt x="28" y="3062"/>
                  </a:lnTo>
                  <a:lnTo>
                    <a:pt x="35" y="3081"/>
                  </a:lnTo>
                  <a:lnTo>
                    <a:pt x="35" y="3081"/>
                  </a:lnTo>
                  <a:lnTo>
                    <a:pt x="21" y="3108"/>
                  </a:lnTo>
                  <a:lnTo>
                    <a:pt x="10" y="3133"/>
                  </a:lnTo>
                  <a:lnTo>
                    <a:pt x="2" y="3156"/>
                  </a:lnTo>
                  <a:lnTo>
                    <a:pt x="2" y="3156"/>
                  </a:lnTo>
                  <a:lnTo>
                    <a:pt x="0" y="3173"/>
                  </a:lnTo>
                  <a:lnTo>
                    <a:pt x="0" y="3191"/>
                  </a:lnTo>
                  <a:lnTo>
                    <a:pt x="3" y="3208"/>
                  </a:lnTo>
                  <a:lnTo>
                    <a:pt x="5" y="3223"/>
                  </a:lnTo>
                  <a:lnTo>
                    <a:pt x="13" y="3245"/>
                  </a:lnTo>
                  <a:lnTo>
                    <a:pt x="15" y="3253"/>
                  </a:lnTo>
                  <a:lnTo>
                    <a:pt x="15" y="3253"/>
                  </a:lnTo>
                  <a:lnTo>
                    <a:pt x="23" y="3262"/>
                  </a:lnTo>
                  <a:lnTo>
                    <a:pt x="29" y="3269"/>
                  </a:lnTo>
                  <a:lnTo>
                    <a:pt x="36" y="3276"/>
                  </a:lnTo>
                  <a:lnTo>
                    <a:pt x="45" y="3281"/>
                  </a:lnTo>
                  <a:lnTo>
                    <a:pt x="52" y="3284"/>
                  </a:lnTo>
                  <a:lnTo>
                    <a:pt x="60" y="3287"/>
                  </a:lnTo>
                  <a:lnTo>
                    <a:pt x="74" y="3289"/>
                  </a:lnTo>
                  <a:lnTo>
                    <a:pt x="88" y="3289"/>
                  </a:lnTo>
                  <a:lnTo>
                    <a:pt x="99" y="3288"/>
                  </a:lnTo>
                  <a:lnTo>
                    <a:pt x="109" y="3287"/>
                  </a:lnTo>
                  <a:lnTo>
                    <a:pt x="109" y="3287"/>
                  </a:lnTo>
                  <a:lnTo>
                    <a:pt x="125" y="3283"/>
                  </a:lnTo>
                  <a:lnTo>
                    <a:pt x="140" y="3278"/>
                  </a:lnTo>
                  <a:lnTo>
                    <a:pt x="152" y="3272"/>
                  </a:lnTo>
                  <a:lnTo>
                    <a:pt x="163" y="3266"/>
                  </a:lnTo>
                  <a:lnTo>
                    <a:pt x="173" y="3260"/>
                  </a:lnTo>
                  <a:lnTo>
                    <a:pt x="182" y="3252"/>
                  </a:lnTo>
                  <a:lnTo>
                    <a:pt x="189" y="3246"/>
                  </a:lnTo>
                  <a:lnTo>
                    <a:pt x="196" y="3239"/>
                  </a:lnTo>
                  <a:lnTo>
                    <a:pt x="205" y="3226"/>
                  </a:lnTo>
                  <a:lnTo>
                    <a:pt x="211" y="3215"/>
                  </a:lnTo>
                  <a:lnTo>
                    <a:pt x="215" y="3205"/>
                  </a:lnTo>
                  <a:lnTo>
                    <a:pt x="216" y="3154"/>
                  </a:lnTo>
                  <a:lnTo>
                    <a:pt x="216" y="3154"/>
                  </a:lnTo>
                  <a:lnTo>
                    <a:pt x="216" y="3155"/>
                  </a:lnTo>
                  <a:lnTo>
                    <a:pt x="240" y="3145"/>
                  </a:lnTo>
                  <a:lnTo>
                    <a:pt x="256" y="3093"/>
                  </a:lnTo>
                  <a:lnTo>
                    <a:pt x="254" y="3041"/>
                  </a:lnTo>
                  <a:lnTo>
                    <a:pt x="254" y="3041"/>
                  </a:lnTo>
                  <a:lnTo>
                    <a:pt x="262" y="3036"/>
                  </a:lnTo>
                  <a:lnTo>
                    <a:pt x="269" y="3032"/>
                  </a:lnTo>
                  <a:lnTo>
                    <a:pt x="275" y="3027"/>
                  </a:lnTo>
                  <a:lnTo>
                    <a:pt x="279" y="3020"/>
                  </a:lnTo>
                  <a:lnTo>
                    <a:pt x="283" y="3014"/>
                  </a:lnTo>
                  <a:lnTo>
                    <a:pt x="285" y="3008"/>
                  </a:lnTo>
                  <a:lnTo>
                    <a:pt x="289" y="2996"/>
                  </a:lnTo>
                  <a:lnTo>
                    <a:pt x="289" y="2985"/>
                  </a:lnTo>
                  <a:lnTo>
                    <a:pt x="289" y="2975"/>
                  </a:lnTo>
                  <a:lnTo>
                    <a:pt x="286" y="2967"/>
                  </a:lnTo>
                  <a:lnTo>
                    <a:pt x="286" y="2967"/>
                  </a:lnTo>
                  <a:lnTo>
                    <a:pt x="306" y="2923"/>
                  </a:lnTo>
                  <a:lnTo>
                    <a:pt x="335" y="2855"/>
                  </a:lnTo>
                  <a:lnTo>
                    <a:pt x="373" y="2764"/>
                  </a:lnTo>
                  <a:lnTo>
                    <a:pt x="434" y="2578"/>
                  </a:lnTo>
                  <a:lnTo>
                    <a:pt x="469" y="2347"/>
                  </a:lnTo>
                  <a:lnTo>
                    <a:pt x="528" y="2040"/>
                  </a:lnTo>
                  <a:lnTo>
                    <a:pt x="528" y="2040"/>
                  </a:lnTo>
                  <a:lnTo>
                    <a:pt x="542" y="1992"/>
                  </a:lnTo>
                  <a:lnTo>
                    <a:pt x="556" y="1947"/>
                  </a:lnTo>
                  <a:lnTo>
                    <a:pt x="574" y="1902"/>
                  </a:lnTo>
                  <a:lnTo>
                    <a:pt x="590" y="1862"/>
                  </a:lnTo>
                  <a:lnTo>
                    <a:pt x="616" y="1800"/>
                  </a:lnTo>
                  <a:lnTo>
                    <a:pt x="627" y="1777"/>
                  </a:lnTo>
                  <a:lnTo>
                    <a:pt x="646" y="1795"/>
                  </a:lnTo>
                  <a:lnTo>
                    <a:pt x="651" y="1820"/>
                  </a:lnTo>
                  <a:lnTo>
                    <a:pt x="697" y="1915"/>
                  </a:lnTo>
                  <a:lnTo>
                    <a:pt x="714" y="2033"/>
                  </a:lnTo>
                  <a:lnTo>
                    <a:pt x="720" y="2055"/>
                  </a:lnTo>
                  <a:lnTo>
                    <a:pt x="725" y="2087"/>
                  </a:lnTo>
                  <a:lnTo>
                    <a:pt x="725" y="2087"/>
                  </a:lnTo>
                  <a:lnTo>
                    <a:pt x="725" y="2110"/>
                  </a:lnTo>
                  <a:lnTo>
                    <a:pt x="726" y="2138"/>
                  </a:lnTo>
                  <a:lnTo>
                    <a:pt x="729" y="2169"/>
                  </a:lnTo>
                  <a:lnTo>
                    <a:pt x="733" y="2201"/>
                  </a:lnTo>
                  <a:lnTo>
                    <a:pt x="739" y="2253"/>
                  </a:lnTo>
                  <a:lnTo>
                    <a:pt x="742" y="2275"/>
                  </a:lnTo>
                  <a:lnTo>
                    <a:pt x="765" y="2409"/>
                  </a:lnTo>
                  <a:lnTo>
                    <a:pt x="765" y="2409"/>
                  </a:lnTo>
                  <a:lnTo>
                    <a:pt x="812" y="2637"/>
                  </a:lnTo>
                  <a:lnTo>
                    <a:pt x="798" y="2869"/>
                  </a:lnTo>
                  <a:lnTo>
                    <a:pt x="814" y="2930"/>
                  </a:lnTo>
                  <a:lnTo>
                    <a:pt x="812" y="2987"/>
                  </a:lnTo>
                  <a:lnTo>
                    <a:pt x="775" y="3016"/>
                  </a:lnTo>
                  <a:lnTo>
                    <a:pt x="772" y="3059"/>
                  </a:lnTo>
                  <a:lnTo>
                    <a:pt x="772" y="3059"/>
                  </a:lnTo>
                  <a:lnTo>
                    <a:pt x="773" y="3081"/>
                  </a:lnTo>
                  <a:lnTo>
                    <a:pt x="777" y="3098"/>
                  </a:lnTo>
                  <a:lnTo>
                    <a:pt x="782" y="3112"/>
                  </a:lnTo>
                  <a:lnTo>
                    <a:pt x="788" y="3120"/>
                  </a:lnTo>
                  <a:lnTo>
                    <a:pt x="794" y="3128"/>
                  </a:lnTo>
                  <a:lnTo>
                    <a:pt x="800" y="3131"/>
                  </a:lnTo>
                  <a:lnTo>
                    <a:pt x="805" y="3134"/>
                  </a:lnTo>
                  <a:lnTo>
                    <a:pt x="810" y="3135"/>
                  </a:lnTo>
                  <a:lnTo>
                    <a:pt x="799" y="3208"/>
                  </a:lnTo>
                  <a:lnTo>
                    <a:pt x="799" y="3208"/>
                  </a:lnTo>
                  <a:lnTo>
                    <a:pt x="798" y="3212"/>
                  </a:lnTo>
                  <a:lnTo>
                    <a:pt x="795" y="3220"/>
                  </a:lnTo>
                  <a:lnTo>
                    <a:pt x="795" y="3232"/>
                  </a:lnTo>
                  <a:lnTo>
                    <a:pt x="797" y="3241"/>
                  </a:lnTo>
                  <a:lnTo>
                    <a:pt x="798" y="3250"/>
                  </a:lnTo>
                  <a:lnTo>
                    <a:pt x="802" y="3260"/>
                  </a:lnTo>
                  <a:lnTo>
                    <a:pt x="805" y="3269"/>
                  </a:lnTo>
                  <a:lnTo>
                    <a:pt x="812" y="3279"/>
                  </a:lnTo>
                  <a:lnTo>
                    <a:pt x="820" y="3290"/>
                  </a:lnTo>
                  <a:lnTo>
                    <a:pt x="830" y="3300"/>
                  </a:lnTo>
                  <a:lnTo>
                    <a:pt x="842" y="3311"/>
                  </a:lnTo>
                  <a:lnTo>
                    <a:pt x="857" y="3322"/>
                  </a:lnTo>
                  <a:lnTo>
                    <a:pt x="876" y="3332"/>
                  </a:lnTo>
                  <a:lnTo>
                    <a:pt x="876" y="3332"/>
                  </a:lnTo>
                  <a:lnTo>
                    <a:pt x="878" y="3334"/>
                  </a:lnTo>
                  <a:lnTo>
                    <a:pt x="887" y="3334"/>
                  </a:lnTo>
                  <a:lnTo>
                    <a:pt x="902" y="3332"/>
                  </a:lnTo>
                  <a:lnTo>
                    <a:pt x="919" y="3329"/>
                  </a:lnTo>
                  <a:lnTo>
                    <a:pt x="929" y="3325"/>
                  </a:lnTo>
                  <a:lnTo>
                    <a:pt x="940" y="3321"/>
                  </a:lnTo>
                  <a:lnTo>
                    <a:pt x="951" y="3315"/>
                  </a:lnTo>
                  <a:lnTo>
                    <a:pt x="962" y="3309"/>
                  </a:lnTo>
                  <a:lnTo>
                    <a:pt x="974" y="3300"/>
                  </a:lnTo>
                  <a:lnTo>
                    <a:pt x="985" y="3289"/>
                  </a:lnTo>
                  <a:lnTo>
                    <a:pt x="998" y="3278"/>
                  </a:lnTo>
                  <a:lnTo>
                    <a:pt x="1009" y="3263"/>
                  </a:lnTo>
                  <a:lnTo>
                    <a:pt x="1011" y="3225"/>
                  </a:lnTo>
                  <a:lnTo>
                    <a:pt x="1009" y="3214"/>
                  </a:lnTo>
                  <a:lnTo>
                    <a:pt x="1009" y="3179"/>
                  </a:lnTo>
                  <a:lnTo>
                    <a:pt x="1006" y="3141"/>
                  </a:lnTo>
                  <a:lnTo>
                    <a:pt x="1019" y="3146"/>
                  </a:lnTo>
                  <a:lnTo>
                    <a:pt x="1019" y="3146"/>
                  </a:lnTo>
                  <a:lnTo>
                    <a:pt x="1024" y="3142"/>
                  </a:lnTo>
                  <a:lnTo>
                    <a:pt x="1028" y="3138"/>
                  </a:lnTo>
                  <a:lnTo>
                    <a:pt x="1033" y="3131"/>
                  </a:lnTo>
                  <a:lnTo>
                    <a:pt x="1037" y="3124"/>
                  </a:lnTo>
                  <a:lnTo>
                    <a:pt x="1043" y="3108"/>
                  </a:lnTo>
                  <a:lnTo>
                    <a:pt x="1048" y="3091"/>
                  </a:lnTo>
                  <a:lnTo>
                    <a:pt x="1052" y="3075"/>
                  </a:lnTo>
                  <a:lnTo>
                    <a:pt x="1054" y="3060"/>
                  </a:lnTo>
                  <a:lnTo>
                    <a:pt x="1057" y="3046"/>
                  </a:lnTo>
                  <a:lnTo>
                    <a:pt x="1058" y="3032"/>
                  </a:lnTo>
                  <a:lnTo>
                    <a:pt x="1058" y="3032"/>
                  </a:lnTo>
                  <a:lnTo>
                    <a:pt x="1057" y="3027"/>
                  </a:lnTo>
                  <a:lnTo>
                    <a:pt x="1054" y="3023"/>
                  </a:lnTo>
                  <a:lnTo>
                    <a:pt x="1048" y="3014"/>
                  </a:lnTo>
                  <a:lnTo>
                    <a:pt x="1041" y="3008"/>
                  </a:lnTo>
                  <a:lnTo>
                    <a:pt x="1033" y="3002"/>
                  </a:lnTo>
                  <a:lnTo>
                    <a:pt x="1019" y="2995"/>
                  </a:lnTo>
                  <a:lnTo>
                    <a:pt x="1012" y="2992"/>
                  </a:lnTo>
                  <a:lnTo>
                    <a:pt x="1021" y="2908"/>
                  </a:lnTo>
                  <a:lnTo>
                    <a:pt x="1036" y="2718"/>
                  </a:lnTo>
                  <a:lnTo>
                    <a:pt x="1036" y="2718"/>
                  </a:lnTo>
                  <a:lnTo>
                    <a:pt x="1036" y="2702"/>
                  </a:lnTo>
                  <a:lnTo>
                    <a:pt x="1035" y="2680"/>
                  </a:lnTo>
                  <a:lnTo>
                    <a:pt x="1031" y="2626"/>
                  </a:lnTo>
                  <a:lnTo>
                    <a:pt x="1026" y="2558"/>
                  </a:lnTo>
                  <a:lnTo>
                    <a:pt x="1026" y="2531"/>
                  </a:lnTo>
                  <a:lnTo>
                    <a:pt x="1015" y="2386"/>
                  </a:lnTo>
                  <a:lnTo>
                    <a:pt x="1005" y="2256"/>
                  </a:lnTo>
                  <a:lnTo>
                    <a:pt x="995" y="2169"/>
                  </a:lnTo>
                  <a:lnTo>
                    <a:pt x="993" y="2132"/>
                  </a:lnTo>
                  <a:lnTo>
                    <a:pt x="990" y="2097"/>
                  </a:lnTo>
                  <a:lnTo>
                    <a:pt x="988" y="2047"/>
                  </a:lnTo>
                  <a:lnTo>
                    <a:pt x="984" y="1932"/>
                  </a:lnTo>
                  <a:lnTo>
                    <a:pt x="984" y="1878"/>
                  </a:lnTo>
                  <a:lnTo>
                    <a:pt x="982" y="1720"/>
                  </a:lnTo>
                  <a:lnTo>
                    <a:pt x="974" y="1594"/>
                  </a:lnTo>
                  <a:lnTo>
                    <a:pt x="977" y="1560"/>
                  </a:lnTo>
                  <a:lnTo>
                    <a:pt x="977" y="1560"/>
                  </a:lnTo>
                  <a:lnTo>
                    <a:pt x="974" y="1543"/>
                  </a:lnTo>
                  <a:lnTo>
                    <a:pt x="971" y="1529"/>
                  </a:lnTo>
                  <a:lnTo>
                    <a:pt x="967" y="1519"/>
                  </a:lnTo>
                  <a:lnTo>
                    <a:pt x="963" y="1513"/>
                  </a:lnTo>
                  <a:lnTo>
                    <a:pt x="941" y="1386"/>
                  </a:lnTo>
                  <a:lnTo>
                    <a:pt x="909" y="1343"/>
                  </a:lnTo>
                  <a:lnTo>
                    <a:pt x="909" y="1326"/>
                  </a:lnTo>
                  <a:lnTo>
                    <a:pt x="915" y="1317"/>
                  </a:lnTo>
                  <a:lnTo>
                    <a:pt x="915" y="1298"/>
                  </a:lnTo>
                  <a:lnTo>
                    <a:pt x="922" y="1298"/>
                  </a:lnTo>
                  <a:lnTo>
                    <a:pt x="925" y="1290"/>
                  </a:lnTo>
                  <a:lnTo>
                    <a:pt x="920" y="1249"/>
                  </a:lnTo>
                  <a:lnTo>
                    <a:pt x="925" y="1247"/>
                  </a:lnTo>
                  <a:lnTo>
                    <a:pt x="1012" y="1229"/>
                  </a:lnTo>
                  <a:lnTo>
                    <a:pt x="1041" y="1222"/>
                  </a:lnTo>
                  <a:lnTo>
                    <a:pt x="1093" y="1217"/>
                  </a:lnTo>
                  <a:lnTo>
                    <a:pt x="1093" y="1217"/>
                  </a:lnTo>
                  <a:lnTo>
                    <a:pt x="1104" y="1212"/>
                  </a:lnTo>
                  <a:lnTo>
                    <a:pt x="1115" y="1207"/>
                  </a:lnTo>
                  <a:lnTo>
                    <a:pt x="1131" y="1197"/>
                  </a:lnTo>
                  <a:lnTo>
                    <a:pt x="1141" y="1190"/>
                  </a:lnTo>
                  <a:lnTo>
                    <a:pt x="1144" y="1186"/>
                  </a:lnTo>
                  <a:lnTo>
                    <a:pt x="1144" y="1186"/>
                  </a:lnTo>
                  <a:lnTo>
                    <a:pt x="1147" y="1181"/>
                  </a:lnTo>
                  <a:lnTo>
                    <a:pt x="1148" y="1176"/>
                  </a:lnTo>
                  <a:lnTo>
                    <a:pt x="1152" y="1163"/>
                  </a:lnTo>
                  <a:lnTo>
                    <a:pt x="1154" y="1148"/>
                  </a:lnTo>
                  <a:lnTo>
                    <a:pt x="1155" y="1133"/>
                  </a:lnTo>
                  <a:lnTo>
                    <a:pt x="1155" y="1107"/>
                  </a:lnTo>
                  <a:lnTo>
                    <a:pt x="1155" y="1096"/>
                  </a:lnTo>
                  <a:lnTo>
                    <a:pt x="1155" y="1096"/>
                  </a:lnTo>
                  <a:close/>
                  <a:moveTo>
                    <a:pt x="286" y="1152"/>
                  </a:moveTo>
                  <a:lnTo>
                    <a:pt x="284" y="1127"/>
                  </a:lnTo>
                  <a:lnTo>
                    <a:pt x="295" y="1109"/>
                  </a:lnTo>
                  <a:lnTo>
                    <a:pt x="295" y="1068"/>
                  </a:lnTo>
                  <a:lnTo>
                    <a:pt x="300" y="1056"/>
                  </a:lnTo>
                  <a:lnTo>
                    <a:pt x="300" y="1056"/>
                  </a:lnTo>
                  <a:lnTo>
                    <a:pt x="301" y="1056"/>
                  </a:lnTo>
                  <a:lnTo>
                    <a:pt x="302" y="1057"/>
                  </a:lnTo>
                  <a:lnTo>
                    <a:pt x="304" y="1059"/>
                  </a:lnTo>
                  <a:lnTo>
                    <a:pt x="299" y="1107"/>
                  </a:lnTo>
                  <a:lnTo>
                    <a:pt x="295" y="1155"/>
                  </a:lnTo>
                  <a:lnTo>
                    <a:pt x="284" y="1189"/>
                  </a:lnTo>
                  <a:lnTo>
                    <a:pt x="286" y="1162"/>
                  </a:lnTo>
                  <a:lnTo>
                    <a:pt x="286" y="1152"/>
                  </a:lnTo>
                  <a:close/>
                  <a:moveTo>
                    <a:pt x="190" y="1636"/>
                  </a:moveTo>
                  <a:lnTo>
                    <a:pt x="194" y="1631"/>
                  </a:lnTo>
                  <a:lnTo>
                    <a:pt x="203" y="1637"/>
                  </a:lnTo>
                  <a:lnTo>
                    <a:pt x="205" y="1657"/>
                  </a:lnTo>
                  <a:lnTo>
                    <a:pt x="205" y="1657"/>
                  </a:lnTo>
                  <a:lnTo>
                    <a:pt x="201" y="1655"/>
                  </a:lnTo>
                  <a:lnTo>
                    <a:pt x="196" y="1653"/>
                  </a:lnTo>
                  <a:lnTo>
                    <a:pt x="193" y="1655"/>
                  </a:lnTo>
                  <a:lnTo>
                    <a:pt x="189" y="1657"/>
                  </a:lnTo>
                  <a:lnTo>
                    <a:pt x="190" y="1636"/>
                  </a:lnTo>
                  <a:close/>
                  <a:moveTo>
                    <a:pt x="210" y="2070"/>
                  </a:moveTo>
                  <a:lnTo>
                    <a:pt x="219" y="1995"/>
                  </a:lnTo>
                  <a:lnTo>
                    <a:pt x="224" y="2028"/>
                  </a:lnTo>
                  <a:lnTo>
                    <a:pt x="210" y="2070"/>
                  </a:lnTo>
                  <a:close/>
                  <a:moveTo>
                    <a:pt x="301" y="1489"/>
                  </a:moveTo>
                  <a:lnTo>
                    <a:pt x="293" y="1531"/>
                  </a:lnTo>
                  <a:lnTo>
                    <a:pt x="288" y="1552"/>
                  </a:lnTo>
                  <a:lnTo>
                    <a:pt x="268" y="1584"/>
                  </a:lnTo>
                  <a:lnTo>
                    <a:pt x="269" y="1649"/>
                  </a:lnTo>
                  <a:lnTo>
                    <a:pt x="254" y="1725"/>
                  </a:lnTo>
                  <a:lnTo>
                    <a:pt x="249" y="1794"/>
                  </a:lnTo>
                  <a:lnTo>
                    <a:pt x="231" y="1906"/>
                  </a:lnTo>
                  <a:lnTo>
                    <a:pt x="245" y="1796"/>
                  </a:lnTo>
                  <a:lnTo>
                    <a:pt x="240" y="1766"/>
                  </a:lnTo>
                  <a:lnTo>
                    <a:pt x="240" y="1766"/>
                  </a:lnTo>
                  <a:lnTo>
                    <a:pt x="237" y="1759"/>
                  </a:lnTo>
                  <a:lnTo>
                    <a:pt x="235" y="1755"/>
                  </a:lnTo>
                  <a:lnTo>
                    <a:pt x="227" y="1746"/>
                  </a:lnTo>
                  <a:lnTo>
                    <a:pt x="228" y="1742"/>
                  </a:lnTo>
                  <a:lnTo>
                    <a:pt x="224" y="1741"/>
                  </a:lnTo>
                  <a:lnTo>
                    <a:pt x="224" y="1690"/>
                  </a:lnTo>
                  <a:lnTo>
                    <a:pt x="228" y="1688"/>
                  </a:lnTo>
                  <a:lnTo>
                    <a:pt x="228" y="1688"/>
                  </a:lnTo>
                  <a:lnTo>
                    <a:pt x="233" y="1687"/>
                  </a:lnTo>
                  <a:lnTo>
                    <a:pt x="237" y="1685"/>
                  </a:lnTo>
                  <a:lnTo>
                    <a:pt x="242" y="1681"/>
                  </a:lnTo>
                  <a:lnTo>
                    <a:pt x="245" y="1677"/>
                  </a:lnTo>
                  <a:lnTo>
                    <a:pt x="246" y="1674"/>
                  </a:lnTo>
                  <a:lnTo>
                    <a:pt x="246" y="1639"/>
                  </a:lnTo>
                  <a:lnTo>
                    <a:pt x="251" y="1603"/>
                  </a:lnTo>
                  <a:lnTo>
                    <a:pt x="251" y="1577"/>
                  </a:lnTo>
                  <a:lnTo>
                    <a:pt x="251" y="1577"/>
                  </a:lnTo>
                  <a:lnTo>
                    <a:pt x="259" y="1579"/>
                  </a:lnTo>
                  <a:lnTo>
                    <a:pt x="263" y="1575"/>
                  </a:lnTo>
                  <a:lnTo>
                    <a:pt x="268" y="1510"/>
                  </a:lnTo>
                  <a:lnTo>
                    <a:pt x="268" y="1510"/>
                  </a:lnTo>
                  <a:lnTo>
                    <a:pt x="270" y="1512"/>
                  </a:lnTo>
                  <a:lnTo>
                    <a:pt x="277" y="1448"/>
                  </a:lnTo>
                  <a:lnTo>
                    <a:pt x="274" y="1444"/>
                  </a:lnTo>
                  <a:lnTo>
                    <a:pt x="277" y="1441"/>
                  </a:lnTo>
                  <a:lnTo>
                    <a:pt x="291" y="1476"/>
                  </a:lnTo>
                  <a:lnTo>
                    <a:pt x="307" y="1477"/>
                  </a:lnTo>
                  <a:lnTo>
                    <a:pt x="307" y="1477"/>
                  </a:lnTo>
                  <a:lnTo>
                    <a:pt x="301" y="1489"/>
                  </a:lnTo>
                  <a:close/>
                  <a:moveTo>
                    <a:pt x="952" y="1067"/>
                  </a:moveTo>
                  <a:lnTo>
                    <a:pt x="946" y="1068"/>
                  </a:lnTo>
                  <a:lnTo>
                    <a:pt x="932" y="1063"/>
                  </a:lnTo>
                  <a:lnTo>
                    <a:pt x="902" y="1059"/>
                  </a:lnTo>
                  <a:lnTo>
                    <a:pt x="894" y="1063"/>
                  </a:lnTo>
                  <a:lnTo>
                    <a:pt x="893" y="1032"/>
                  </a:lnTo>
                  <a:lnTo>
                    <a:pt x="883" y="1010"/>
                  </a:lnTo>
                  <a:lnTo>
                    <a:pt x="884" y="980"/>
                  </a:lnTo>
                  <a:lnTo>
                    <a:pt x="889" y="961"/>
                  </a:lnTo>
                  <a:lnTo>
                    <a:pt x="894" y="918"/>
                  </a:lnTo>
                  <a:lnTo>
                    <a:pt x="908" y="961"/>
                  </a:lnTo>
                  <a:lnTo>
                    <a:pt x="940" y="1025"/>
                  </a:lnTo>
                  <a:lnTo>
                    <a:pt x="953" y="1049"/>
                  </a:lnTo>
                  <a:lnTo>
                    <a:pt x="952" y="106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2700" dir="5400000" sy="50000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2" name="Freeform 8"/>
            <p:cNvSpPr>
              <a:spLocks noEditPoints="1"/>
            </p:cNvSpPr>
            <p:nvPr/>
          </p:nvSpPr>
          <p:spPr bwMode="gray">
            <a:xfrm>
              <a:off x="3264" y="2189"/>
              <a:ext cx="280" cy="784"/>
            </a:xfrm>
            <a:custGeom>
              <a:avLst/>
              <a:gdLst>
                <a:gd name="T0" fmla="*/ 1128 w 1155"/>
                <a:gd name="T1" fmla="*/ 998 h 3334"/>
                <a:gd name="T2" fmla="*/ 1036 w 1155"/>
                <a:gd name="T3" fmla="*/ 783 h 3334"/>
                <a:gd name="T4" fmla="*/ 876 w 1155"/>
                <a:gd name="T5" fmla="*/ 566 h 3334"/>
                <a:gd name="T6" fmla="*/ 731 w 1155"/>
                <a:gd name="T7" fmla="*/ 471 h 3334"/>
                <a:gd name="T8" fmla="*/ 807 w 1155"/>
                <a:gd name="T9" fmla="*/ 326 h 3334"/>
                <a:gd name="T10" fmla="*/ 818 w 1155"/>
                <a:gd name="T11" fmla="*/ 199 h 3334"/>
                <a:gd name="T12" fmla="*/ 754 w 1155"/>
                <a:gd name="T13" fmla="*/ 87 h 3334"/>
                <a:gd name="T14" fmla="*/ 575 w 1155"/>
                <a:gd name="T15" fmla="*/ 7 h 3334"/>
                <a:gd name="T16" fmla="*/ 529 w 1155"/>
                <a:gd name="T17" fmla="*/ 49 h 3334"/>
                <a:gd name="T18" fmla="*/ 465 w 1155"/>
                <a:gd name="T19" fmla="*/ 78 h 3334"/>
                <a:gd name="T20" fmla="*/ 461 w 1155"/>
                <a:gd name="T21" fmla="*/ 166 h 3334"/>
                <a:gd name="T22" fmla="*/ 474 w 1155"/>
                <a:gd name="T23" fmla="*/ 204 h 3334"/>
                <a:gd name="T24" fmla="*/ 471 w 1155"/>
                <a:gd name="T25" fmla="*/ 353 h 3334"/>
                <a:gd name="T26" fmla="*/ 519 w 1155"/>
                <a:gd name="T27" fmla="*/ 416 h 3334"/>
                <a:gd name="T28" fmla="*/ 355 w 1155"/>
                <a:gd name="T29" fmla="*/ 527 h 3334"/>
                <a:gd name="T30" fmla="*/ 235 w 1155"/>
                <a:gd name="T31" fmla="*/ 581 h 3334"/>
                <a:gd name="T32" fmla="*/ 174 w 1155"/>
                <a:gd name="T33" fmla="*/ 867 h 3334"/>
                <a:gd name="T34" fmla="*/ 136 w 1155"/>
                <a:gd name="T35" fmla="*/ 1159 h 3334"/>
                <a:gd name="T36" fmla="*/ 114 w 1155"/>
                <a:gd name="T37" fmla="*/ 1456 h 3334"/>
                <a:gd name="T38" fmla="*/ 114 w 1155"/>
                <a:gd name="T39" fmla="*/ 1536 h 3334"/>
                <a:gd name="T40" fmla="*/ 177 w 1155"/>
                <a:gd name="T41" fmla="*/ 1709 h 3334"/>
                <a:gd name="T42" fmla="*/ 174 w 1155"/>
                <a:gd name="T43" fmla="*/ 1727 h 3334"/>
                <a:gd name="T44" fmla="*/ 132 w 1155"/>
                <a:gd name="T45" fmla="*/ 1779 h 3334"/>
                <a:gd name="T46" fmla="*/ 44 w 1155"/>
                <a:gd name="T47" fmla="*/ 2243 h 3334"/>
                <a:gd name="T48" fmla="*/ 108 w 1155"/>
                <a:gd name="T49" fmla="*/ 2220 h 3334"/>
                <a:gd name="T50" fmla="*/ 131 w 1155"/>
                <a:gd name="T51" fmla="*/ 2376 h 3334"/>
                <a:gd name="T52" fmla="*/ 28 w 1155"/>
                <a:gd name="T53" fmla="*/ 3062 h 3334"/>
                <a:gd name="T54" fmla="*/ 0 w 1155"/>
                <a:gd name="T55" fmla="*/ 3191 h 3334"/>
                <a:gd name="T56" fmla="*/ 36 w 1155"/>
                <a:gd name="T57" fmla="*/ 3276 h 3334"/>
                <a:gd name="T58" fmla="*/ 109 w 1155"/>
                <a:gd name="T59" fmla="*/ 3287 h 3334"/>
                <a:gd name="T60" fmla="*/ 196 w 1155"/>
                <a:gd name="T61" fmla="*/ 3239 h 3334"/>
                <a:gd name="T62" fmla="*/ 256 w 1155"/>
                <a:gd name="T63" fmla="*/ 3093 h 3334"/>
                <a:gd name="T64" fmla="*/ 285 w 1155"/>
                <a:gd name="T65" fmla="*/ 3008 h 3334"/>
                <a:gd name="T66" fmla="*/ 373 w 1155"/>
                <a:gd name="T67" fmla="*/ 2764 h 3334"/>
                <a:gd name="T68" fmla="*/ 590 w 1155"/>
                <a:gd name="T69" fmla="*/ 1862 h 3334"/>
                <a:gd name="T70" fmla="*/ 725 w 1155"/>
                <a:gd name="T71" fmla="*/ 2087 h 3334"/>
                <a:gd name="T72" fmla="*/ 765 w 1155"/>
                <a:gd name="T73" fmla="*/ 2409 h 3334"/>
                <a:gd name="T74" fmla="*/ 772 w 1155"/>
                <a:gd name="T75" fmla="*/ 3059 h 3334"/>
                <a:gd name="T76" fmla="*/ 810 w 1155"/>
                <a:gd name="T77" fmla="*/ 3135 h 3334"/>
                <a:gd name="T78" fmla="*/ 802 w 1155"/>
                <a:gd name="T79" fmla="*/ 3260 h 3334"/>
                <a:gd name="T80" fmla="*/ 876 w 1155"/>
                <a:gd name="T81" fmla="*/ 3332 h 3334"/>
                <a:gd name="T82" fmla="*/ 962 w 1155"/>
                <a:gd name="T83" fmla="*/ 3309 h 3334"/>
                <a:gd name="T84" fmla="*/ 1006 w 1155"/>
                <a:gd name="T85" fmla="*/ 3141 h 3334"/>
                <a:gd name="T86" fmla="*/ 1048 w 1155"/>
                <a:gd name="T87" fmla="*/ 3091 h 3334"/>
                <a:gd name="T88" fmla="*/ 1048 w 1155"/>
                <a:gd name="T89" fmla="*/ 3014 h 3334"/>
                <a:gd name="T90" fmla="*/ 1036 w 1155"/>
                <a:gd name="T91" fmla="*/ 2702 h 3334"/>
                <a:gd name="T92" fmla="*/ 993 w 1155"/>
                <a:gd name="T93" fmla="*/ 2132 h 3334"/>
                <a:gd name="T94" fmla="*/ 977 w 1155"/>
                <a:gd name="T95" fmla="*/ 1560 h 3334"/>
                <a:gd name="T96" fmla="*/ 915 w 1155"/>
                <a:gd name="T97" fmla="*/ 1317 h 3334"/>
                <a:gd name="T98" fmla="*/ 1093 w 1155"/>
                <a:gd name="T99" fmla="*/ 1217 h 3334"/>
                <a:gd name="T100" fmla="*/ 1147 w 1155"/>
                <a:gd name="T101" fmla="*/ 1181 h 3334"/>
                <a:gd name="T102" fmla="*/ 286 w 1155"/>
                <a:gd name="T103" fmla="*/ 1152 h 3334"/>
                <a:gd name="T104" fmla="*/ 304 w 1155"/>
                <a:gd name="T105" fmla="*/ 1059 h 3334"/>
                <a:gd name="T106" fmla="*/ 203 w 1155"/>
                <a:gd name="T107" fmla="*/ 1637 h 3334"/>
                <a:gd name="T108" fmla="*/ 210 w 1155"/>
                <a:gd name="T109" fmla="*/ 2070 h 3334"/>
                <a:gd name="T110" fmla="*/ 269 w 1155"/>
                <a:gd name="T111" fmla="*/ 1649 h 3334"/>
                <a:gd name="T112" fmla="*/ 235 w 1155"/>
                <a:gd name="T113" fmla="*/ 1755 h 3334"/>
                <a:gd name="T114" fmla="*/ 237 w 1155"/>
                <a:gd name="T115" fmla="*/ 1685 h 3334"/>
                <a:gd name="T116" fmla="*/ 259 w 1155"/>
                <a:gd name="T117" fmla="*/ 1579 h 3334"/>
                <a:gd name="T118" fmla="*/ 291 w 1155"/>
                <a:gd name="T119" fmla="*/ 1476 h 3334"/>
                <a:gd name="T120" fmla="*/ 894 w 1155"/>
                <a:gd name="T121" fmla="*/ 1063 h 3334"/>
                <a:gd name="T122" fmla="*/ 953 w 1155"/>
                <a:gd name="T123" fmla="*/ 1049 h 3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55" h="3334">
                  <a:moveTo>
                    <a:pt x="1155" y="1096"/>
                  </a:moveTo>
                  <a:lnTo>
                    <a:pt x="1149" y="1074"/>
                  </a:lnTo>
                  <a:lnTo>
                    <a:pt x="1148" y="1054"/>
                  </a:lnTo>
                  <a:lnTo>
                    <a:pt x="1148" y="1054"/>
                  </a:lnTo>
                  <a:lnTo>
                    <a:pt x="1143" y="1037"/>
                  </a:lnTo>
                  <a:lnTo>
                    <a:pt x="1138" y="1022"/>
                  </a:lnTo>
                  <a:lnTo>
                    <a:pt x="1133" y="1009"/>
                  </a:lnTo>
                  <a:lnTo>
                    <a:pt x="1128" y="998"/>
                  </a:lnTo>
                  <a:lnTo>
                    <a:pt x="1120" y="982"/>
                  </a:lnTo>
                  <a:lnTo>
                    <a:pt x="1117" y="977"/>
                  </a:lnTo>
                  <a:lnTo>
                    <a:pt x="1095" y="931"/>
                  </a:lnTo>
                  <a:lnTo>
                    <a:pt x="1085" y="892"/>
                  </a:lnTo>
                  <a:lnTo>
                    <a:pt x="1056" y="857"/>
                  </a:lnTo>
                  <a:lnTo>
                    <a:pt x="1038" y="809"/>
                  </a:lnTo>
                  <a:lnTo>
                    <a:pt x="1036" y="783"/>
                  </a:lnTo>
                  <a:lnTo>
                    <a:pt x="1036" y="783"/>
                  </a:lnTo>
                  <a:lnTo>
                    <a:pt x="1019" y="749"/>
                  </a:lnTo>
                  <a:lnTo>
                    <a:pt x="991" y="699"/>
                  </a:lnTo>
                  <a:lnTo>
                    <a:pt x="957" y="637"/>
                  </a:lnTo>
                  <a:lnTo>
                    <a:pt x="942" y="620"/>
                  </a:lnTo>
                  <a:lnTo>
                    <a:pt x="938" y="618"/>
                  </a:lnTo>
                  <a:lnTo>
                    <a:pt x="918" y="598"/>
                  </a:lnTo>
                  <a:lnTo>
                    <a:pt x="894" y="581"/>
                  </a:lnTo>
                  <a:lnTo>
                    <a:pt x="876" y="566"/>
                  </a:lnTo>
                  <a:lnTo>
                    <a:pt x="863" y="563"/>
                  </a:lnTo>
                  <a:lnTo>
                    <a:pt x="824" y="544"/>
                  </a:lnTo>
                  <a:lnTo>
                    <a:pt x="808" y="523"/>
                  </a:lnTo>
                  <a:lnTo>
                    <a:pt x="787" y="522"/>
                  </a:lnTo>
                  <a:lnTo>
                    <a:pt x="786" y="522"/>
                  </a:lnTo>
                  <a:lnTo>
                    <a:pt x="778" y="519"/>
                  </a:lnTo>
                  <a:lnTo>
                    <a:pt x="745" y="473"/>
                  </a:lnTo>
                  <a:lnTo>
                    <a:pt x="731" y="471"/>
                  </a:lnTo>
                  <a:lnTo>
                    <a:pt x="734" y="452"/>
                  </a:lnTo>
                  <a:lnTo>
                    <a:pt x="735" y="453"/>
                  </a:lnTo>
                  <a:lnTo>
                    <a:pt x="742" y="439"/>
                  </a:lnTo>
                  <a:lnTo>
                    <a:pt x="750" y="463"/>
                  </a:lnTo>
                  <a:lnTo>
                    <a:pt x="755" y="463"/>
                  </a:lnTo>
                  <a:lnTo>
                    <a:pt x="779" y="411"/>
                  </a:lnTo>
                  <a:lnTo>
                    <a:pt x="807" y="326"/>
                  </a:lnTo>
                  <a:lnTo>
                    <a:pt x="807" y="326"/>
                  </a:lnTo>
                  <a:lnTo>
                    <a:pt x="814" y="305"/>
                  </a:lnTo>
                  <a:lnTo>
                    <a:pt x="821" y="279"/>
                  </a:lnTo>
                  <a:lnTo>
                    <a:pt x="829" y="249"/>
                  </a:lnTo>
                  <a:lnTo>
                    <a:pt x="829" y="249"/>
                  </a:lnTo>
                  <a:lnTo>
                    <a:pt x="828" y="236"/>
                  </a:lnTo>
                  <a:lnTo>
                    <a:pt x="825" y="222"/>
                  </a:lnTo>
                  <a:lnTo>
                    <a:pt x="821" y="210"/>
                  </a:lnTo>
                  <a:lnTo>
                    <a:pt x="818" y="199"/>
                  </a:lnTo>
                  <a:lnTo>
                    <a:pt x="809" y="184"/>
                  </a:lnTo>
                  <a:lnTo>
                    <a:pt x="805" y="178"/>
                  </a:lnTo>
                  <a:lnTo>
                    <a:pt x="805" y="178"/>
                  </a:lnTo>
                  <a:lnTo>
                    <a:pt x="794" y="163"/>
                  </a:lnTo>
                  <a:lnTo>
                    <a:pt x="783" y="148"/>
                  </a:lnTo>
                  <a:lnTo>
                    <a:pt x="773" y="132"/>
                  </a:lnTo>
                  <a:lnTo>
                    <a:pt x="760" y="89"/>
                  </a:lnTo>
                  <a:lnTo>
                    <a:pt x="754" y="87"/>
                  </a:lnTo>
                  <a:lnTo>
                    <a:pt x="730" y="57"/>
                  </a:lnTo>
                  <a:lnTo>
                    <a:pt x="696" y="51"/>
                  </a:lnTo>
                  <a:lnTo>
                    <a:pt x="635" y="10"/>
                  </a:lnTo>
                  <a:lnTo>
                    <a:pt x="629" y="10"/>
                  </a:lnTo>
                  <a:lnTo>
                    <a:pt x="634" y="25"/>
                  </a:lnTo>
                  <a:lnTo>
                    <a:pt x="588" y="0"/>
                  </a:lnTo>
                  <a:lnTo>
                    <a:pt x="598" y="25"/>
                  </a:lnTo>
                  <a:lnTo>
                    <a:pt x="575" y="7"/>
                  </a:lnTo>
                  <a:lnTo>
                    <a:pt x="579" y="29"/>
                  </a:lnTo>
                  <a:lnTo>
                    <a:pt x="574" y="26"/>
                  </a:lnTo>
                  <a:lnTo>
                    <a:pt x="534" y="14"/>
                  </a:lnTo>
                  <a:lnTo>
                    <a:pt x="556" y="39"/>
                  </a:lnTo>
                  <a:lnTo>
                    <a:pt x="554" y="41"/>
                  </a:lnTo>
                  <a:lnTo>
                    <a:pt x="519" y="19"/>
                  </a:lnTo>
                  <a:lnTo>
                    <a:pt x="532" y="47"/>
                  </a:lnTo>
                  <a:lnTo>
                    <a:pt x="529" y="49"/>
                  </a:lnTo>
                  <a:lnTo>
                    <a:pt x="508" y="19"/>
                  </a:lnTo>
                  <a:lnTo>
                    <a:pt x="508" y="24"/>
                  </a:lnTo>
                  <a:lnTo>
                    <a:pt x="507" y="56"/>
                  </a:lnTo>
                  <a:lnTo>
                    <a:pt x="476" y="46"/>
                  </a:lnTo>
                  <a:lnTo>
                    <a:pt x="479" y="50"/>
                  </a:lnTo>
                  <a:lnTo>
                    <a:pt x="505" y="73"/>
                  </a:lnTo>
                  <a:lnTo>
                    <a:pt x="461" y="74"/>
                  </a:lnTo>
                  <a:lnTo>
                    <a:pt x="465" y="78"/>
                  </a:lnTo>
                  <a:lnTo>
                    <a:pt x="489" y="90"/>
                  </a:lnTo>
                  <a:lnTo>
                    <a:pt x="468" y="94"/>
                  </a:lnTo>
                  <a:lnTo>
                    <a:pt x="491" y="103"/>
                  </a:lnTo>
                  <a:lnTo>
                    <a:pt x="458" y="115"/>
                  </a:lnTo>
                  <a:lnTo>
                    <a:pt x="482" y="126"/>
                  </a:lnTo>
                  <a:lnTo>
                    <a:pt x="468" y="137"/>
                  </a:lnTo>
                  <a:lnTo>
                    <a:pt x="482" y="139"/>
                  </a:lnTo>
                  <a:lnTo>
                    <a:pt x="461" y="166"/>
                  </a:lnTo>
                  <a:lnTo>
                    <a:pt x="464" y="164"/>
                  </a:lnTo>
                  <a:lnTo>
                    <a:pt x="479" y="158"/>
                  </a:lnTo>
                  <a:lnTo>
                    <a:pt x="479" y="158"/>
                  </a:lnTo>
                  <a:lnTo>
                    <a:pt x="476" y="167"/>
                  </a:lnTo>
                  <a:lnTo>
                    <a:pt x="474" y="178"/>
                  </a:lnTo>
                  <a:lnTo>
                    <a:pt x="473" y="190"/>
                  </a:lnTo>
                  <a:lnTo>
                    <a:pt x="473" y="198"/>
                  </a:lnTo>
                  <a:lnTo>
                    <a:pt x="474" y="204"/>
                  </a:lnTo>
                  <a:lnTo>
                    <a:pt x="471" y="216"/>
                  </a:lnTo>
                  <a:lnTo>
                    <a:pt x="471" y="229"/>
                  </a:lnTo>
                  <a:lnTo>
                    <a:pt x="471" y="229"/>
                  </a:lnTo>
                  <a:lnTo>
                    <a:pt x="466" y="240"/>
                  </a:lnTo>
                  <a:lnTo>
                    <a:pt x="460" y="252"/>
                  </a:lnTo>
                  <a:lnTo>
                    <a:pt x="469" y="304"/>
                  </a:lnTo>
                  <a:lnTo>
                    <a:pt x="471" y="353"/>
                  </a:lnTo>
                  <a:lnTo>
                    <a:pt x="471" y="353"/>
                  </a:lnTo>
                  <a:lnTo>
                    <a:pt x="473" y="359"/>
                  </a:lnTo>
                  <a:lnTo>
                    <a:pt x="474" y="365"/>
                  </a:lnTo>
                  <a:lnTo>
                    <a:pt x="477" y="374"/>
                  </a:lnTo>
                  <a:lnTo>
                    <a:pt x="481" y="383"/>
                  </a:lnTo>
                  <a:lnTo>
                    <a:pt x="487" y="391"/>
                  </a:lnTo>
                  <a:lnTo>
                    <a:pt x="495" y="399"/>
                  </a:lnTo>
                  <a:lnTo>
                    <a:pt x="505" y="406"/>
                  </a:lnTo>
                  <a:lnTo>
                    <a:pt x="519" y="416"/>
                  </a:lnTo>
                  <a:lnTo>
                    <a:pt x="521" y="428"/>
                  </a:lnTo>
                  <a:lnTo>
                    <a:pt x="519" y="439"/>
                  </a:lnTo>
                  <a:lnTo>
                    <a:pt x="510" y="441"/>
                  </a:lnTo>
                  <a:lnTo>
                    <a:pt x="438" y="505"/>
                  </a:lnTo>
                  <a:lnTo>
                    <a:pt x="415" y="507"/>
                  </a:lnTo>
                  <a:lnTo>
                    <a:pt x="388" y="523"/>
                  </a:lnTo>
                  <a:lnTo>
                    <a:pt x="355" y="527"/>
                  </a:lnTo>
                  <a:lnTo>
                    <a:pt x="355" y="527"/>
                  </a:lnTo>
                  <a:lnTo>
                    <a:pt x="343" y="529"/>
                  </a:lnTo>
                  <a:lnTo>
                    <a:pt x="332" y="532"/>
                  </a:lnTo>
                  <a:lnTo>
                    <a:pt x="310" y="538"/>
                  </a:lnTo>
                  <a:lnTo>
                    <a:pt x="289" y="547"/>
                  </a:lnTo>
                  <a:lnTo>
                    <a:pt x="270" y="556"/>
                  </a:lnTo>
                  <a:lnTo>
                    <a:pt x="256" y="565"/>
                  </a:lnTo>
                  <a:lnTo>
                    <a:pt x="245" y="574"/>
                  </a:lnTo>
                  <a:lnTo>
                    <a:pt x="235" y="581"/>
                  </a:lnTo>
                  <a:lnTo>
                    <a:pt x="232" y="619"/>
                  </a:lnTo>
                  <a:lnTo>
                    <a:pt x="205" y="690"/>
                  </a:lnTo>
                  <a:lnTo>
                    <a:pt x="195" y="731"/>
                  </a:lnTo>
                  <a:lnTo>
                    <a:pt x="187" y="793"/>
                  </a:lnTo>
                  <a:lnTo>
                    <a:pt x="183" y="809"/>
                  </a:lnTo>
                  <a:lnTo>
                    <a:pt x="183" y="809"/>
                  </a:lnTo>
                  <a:lnTo>
                    <a:pt x="178" y="837"/>
                  </a:lnTo>
                  <a:lnTo>
                    <a:pt x="174" y="867"/>
                  </a:lnTo>
                  <a:lnTo>
                    <a:pt x="169" y="921"/>
                  </a:lnTo>
                  <a:lnTo>
                    <a:pt x="168" y="962"/>
                  </a:lnTo>
                  <a:lnTo>
                    <a:pt x="168" y="978"/>
                  </a:lnTo>
                  <a:lnTo>
                    <a:pt x="155" y="1017"/>
                  </a:lnTo>
                  <a:lnTo>
                    <a:pt x="146" y="1063"/>
                  </a:lnTo>
                  <a:lnTo>
                    <a:pt x="137" y="1079"/>
                  </a:lnTo>
                  <a:lnTo>
                    <a:pt x="134" y="1141"/>
                  </a:lnTo>
                  <a:lnTo>
                    <a:pt x="136" y="1159"/>
                  </a:lnTo>
                  <a:lnTo>
                    <a:pt x="130" y="1173"/>
                  </a:lnTo>
                  <a:lnTo>
                    <a:pt x="113" y="1231"/>
                  </a:lnTo>
                  <a:lnTo>
                    <a:pt x="116" y="1249"/>
                  </a:lnTo>
                  <a:lnTo>
                    <a:pt x="121" y="1277"/>
                  </a:lnTo>
                  <a:lnTo>
                    <a:pt x="111" y="1297"/>
                  </a:lnTo>
                  <a:lnTo>
                    <a:pt x="113" y="1340"/>
                  </a:lnTo>
                  <a:lnTo>
                    <a:pt x="114" y="1456"/>
                  </a:lnTo>
                  <a:lnTo>
                    <a:pt x="114" y="1456"/>
                  </a:lnTo>
                  <a:lnTo>
                    <a:pt x="113" y="1466"/>
                  </a:lnTo>
                  <a:lnTo>
                    <a:pt x="113" y="1466"/>
                  </a:lnTo>
                  <a:lnTo>
                    <a:pt x="97" y="1477"/>
                  </a:lnTo>
                  <a:lnTo>
                    <a:pt x="102" y="1530"/>
                  </a:lnTo>
                  <a:lnTo>
                    <a:pt x="111" y="1539"/>
                  </a:lnTo>
                  <a:lnTo>
                    <a:pt x="111" y="1539"/>
                  </a:lnTo>
                  <a:lnTo>
                    <a:pt x="114" y="1536"/>
                  </a:lnTo>
                  <a:lnTo>
                    <a:pt x="114" y="1536"/>
                  </a:lnTo>
                  <a:lnTo>
                    <a:pt x="116" y="1579"/>
                  </a:lnTo>
                  <a:lnTo>
                    <a:pt x="119" y="1597"/>
                  </a:lnTo>
                  <a:lnTo>
                    <a:pt x="120" y="1597"/>
                  </a:lnTo>
                  <a:lnTo>
                    <a:pt x="114" y="1644"/>
                  </a:lnTo>
                  <a:lnTo>
                    <a:pt x="126" y="1679"/>
                  </a:lnTo>
                  <a:lnTo>
                    <a:pt x="146" y="1705"/>
                  </a:lnTo>
                  <a:lnTo>
                    <a:pt x="164" y="1718"/>
                  </a:lnTo>
                  <a:lnTo>
                    <a:pt x="177" y="1709"/>
                  </a:lnTo>
                  <a:lnTo>
                    <a:pt x="184" y="1709"/>
                  </a:lnTo>
                  <a:lnTo>
                    <a:pt x="184" y="1709"/>
                  </a:lnTo>
                  <a:lnTo>
                    <a:pt x="185" y="1722"/>
                  </a:lnTo>
                  <a:lnTo>
                    <a:pt x="183" y="1720"/>
                  </a:lnTo>
                  <a:lnTo>
                    <a:pt x="179" y="1727"/>
                  </a:lnTo>
                  <a:lnTo>
                    <a:pt x="179" y="1727"/>
                  </a:lnTo>
                  <a:lnTo>
                    <a:pt x="174" y="1727"/>
                  </a:lnTo>
                  <a:lnTo>
                    <a:pt x="174" y="1727"/>
                  </a:lnTo>
                  <a:lnTo>
                    <a:pt x="166" y="1734"/>
                  </a:lnTo>
                  <a:lnTo>
                    <a:pt x="159" y="1740"/>
                  </a:lnTo>
                  <a:lnTo>
                    <a:pt x="152" y="1747"/>
                  </a:lnTo>
                  <a:lnTo>
                    <a:pt x="146" y="1755"/>
                  </a:lnTo>
                  <a:lnTo>
                    <a:pt x="137" y="1769"/>
                  </a:lnTo>
                  <a:lnTo>
                    <a:pt x="132" y="1779"/>
                  </a:lnTo>
                  <a:lnTo>
                    <a:pt x="132" y="1779"/>
                  </a:lnTo>
                  <a:lnTo>
                    <a:pt x="132" y="1779"/>
                  </a:lnTo>
                  <a:lnTo>
                    <a:pt x="132" y="1779"/>
                  </a:lnTo>
                  <a:lnTo>
                    <a:pt x="132" y="1779"/>
                  </a:lnTo>
                  <a:lnTo>
                    <a:pt x="131" y="1782"/>
                  </a:lnTo>
                  <a:lnTo>
                    <a:pt x="131" y="1782"/>
                  </a:lnTo>
                  <a:lnTo>
                    <a:pt x="33" y="2244"/>
                  </a:lnTo>
                  <a:lnTo>
                    <a:pt x="30" y="2255"/>
                  </a:lnTo>
                  <a:lnTo>
                    <a:pt x="30" y="2255"/>
                  </a:lnTo>
                  <a:lnTo>
                    <a:pt x="44" y="2243"/>
                  </a:lnTo>
                  <a:lnTo>
                    <a:pt x="56" y="2233"/>
                  </a:lnTo>
                  <a:lnTo>
                    <a:pt x="68" y="2227"/>
                  </a:lnTo>
                  <a:lnTo>
                    <a:pt x="79" y="2223"/>
                  </a:lnTo>
                  <a:lnTo>
                    <a:pt x="89" y="2222"/>
                  </a:lnTo>
                  <a:lnTo>
                    <a:pt x="95" y="2220"/>
                  </a:lnTo>
                  <a:lnTo>
                    <a:pt x="102" y="2220"/>
                  </a:lnTo>
                  <a:lnTo>
                    <a:pt x="102" y="2220"/>
                  </a:lnTo>
                  <a:lnTo>
                    <a:pt x="108" y="2220"/>
                  </a:lnTo>
                  <a:lnTo>
                    <a:pt x="115" y="2222"/>
                  </a:lnTo>
                  <a:lnTo>
                    <a:pt x="122" y="2224"/>
                  </a:lnTo>
                  <a:lnTo>
                    <a:pt x="131" y="2228"/>
                  </a:lnTo>
                  <a:lnTo>
                    <a:pt x="148" y="2238"/>
                  </a:lnTo>
                  <a:lnTo>
                    <a:pt x="164" y="2249"/>
                  </a:lnTo>
                  <a:lnTo>
                    <a:pt x="159" y="2260"/>
                  </a:lnTo>
                  <a:lnTo>
                    <a:pt x="158" y="2307"/>
                  </a:lnTo>
                  <a:lnTo>
                    <a:pt x="131" y="2376"/>
                  </a:lnTo>
                  <a:lnTo>
                    <a:pt x="97" y="2580"/>
                  </a:lnTo>
                  <a:lnTo>
                    <a:pt x="77" y="2662"/>
                  </a:lnTo>
                  <a:lnTo>
                    <a:pt x="51" y="2826"/>
                  </a:lnTo>
                  <a:lnTo>
                    <a:pt x="37" y="2850"/>
                  </a:lnTo>
                  <a:lnTo>
                    <a:pt x="35" y="2896"/>
                  </a:lnTo>
                  <a:lnTo>
                    <a:pt x="34" y="2913"/>
                  </a:lnTo>
                  <a:lnTo>
                    <a:pt x="28" y="2938"/>
                  </a:lnTo>
                  <a:lnTo>
                    <a:pt x="28" y="3062"/>
                  </a:lnTo>
                  <a:lnTo>
                    <a:pt x="35" y="3081"/>
                  </a:lnTo>
                  <a:lnTo>
                    <a:pt x="35" y="3081"/>
                  </a:lnTo>
                  <a:lnTo>
                    <a:pt x="21" y="3108"/>
                  </a:lnTo>
                  <a:lnTo>
                    <a:pt x="10" y="3133"/>
                  </a:lnTo>
                  <a:lnTo>
                    <a:pt x="2" y="3156"/>
                  </a:lnTo>
                  <a:lnTo>
                    <a:pt x="2" y="3156"/>
                  </a:lnTo>
                  <a:lnTo>
                    <a:pt x="0" y="3173"/>
                  </a:lnTo>
                  <a:lnTo>
                    <a:pt x="0" y="3191"/>
                  </a:lnTo>
                  <a:lnTo>
                    <a:pt x="3" y="3208"/>
                  </a:lnTo>
                  <a:lnTo>
                    <a:pt x="5" y="3223"/>
                  </a:lnTo>
                  <a:lnTo>
                    <a:pt x="13" y="3245"/>
                  </a:lnTo>
                  <a:lnTo>
                    <a:pt x="15" y="3253"/>
                  </a:lnTo>
                  <a:lnTo>
                    <a:pt x="15" y="3253"/>
                  </a:lnTo>
                  <a:lnTo>
                    <a:pt x="23" y="3262"/>
                  </a:lnTo>
                  <a:lnTo>
                    <a:pt x="29" y="3269"/>
                  </a:lnTo>
                  <a:lnTo>
                    <a:pt x="36" y="3276"/>
                  </a:lnTo>
                  <a:lnTo>
                    <a:pt x="45" y="3281"/>
                  </a:lnTo>
                  <a:lnTo>
                    <a:pt x="52" y="3284"/>
                  </a:lnTo>
                  <a:lnTo>
                    <a:pt x="60" y="3287"/>
                  </a:lnTo>
                  <a:lnTo>
                    <a:pt x="74" y="3289"/>
                  </a:lnTo>
                  <a:lnTo>
                    <a:pt x="88" y="3289"/>
                  </a:lnTo>
                  <a:lnTo>
                    <a:pt x="99" y="3288"/>
                  </a:lnTo>
                  <a:lnTo>
                    <a:pt x="109" y="3287"/>
                  </a:lnTo>
                  <a:lnTo>
                    <a:pt x="109" y="3287"/>
                  </a:lnTo>
                  <a:lnTo>
                    <a:pt x="125" y="3283"/>
                  </a:lnTo>
                  <a:lnTo>
                    <a:pt x="140" y="3278"/>
                  </a:lnTo>
                  <a:lnTo>
                    <a:pt x="152" y="3272"/>
                  </a:lnTo>
                  <a:lnTo>
                    <a:pt x="163" y="3266"/>
                  </a:lnTo>
                  <a:lnTo>
                    <a:pt x="173" y="3260"/>
                  </a:lnTo>
                  <a:lnTo>
                    <a:pt x="182" y="3252"/>
                  </a:lnTo>
                  <a:lnTo>
                    <a:pt x="189" y="3246"/>
                  </a:lnTo>
                  <a:lnTo>
                    <a:pt x="196" y="3239"/>
                  </a:lnTo>
                  <a:lnTo>
                    <a:pt x="205" y="3226"/>
                  </a:lnTo>
                  <a:lnTo>
                    <a:pt x="211" y="3215"/>
                  </a:lnTo>
                  <a:lnTo>
                    <a:pt x="215" y="3205"/>
                  </a:lnTo>
                  <a:lnTo>
                    <a:pt x="216" y="3154"/>
                  </a:lnTo>
                  <a:lnTo>
                    <a:pt x="216" y="3154"/>
                  </a:lnTo>
                  <a:lnTo>
                    <a:pt x="216" y="3155"/>
                  </a:lnTo>
                  <a:lnTo>
                    <a:pt x="240" y="3145"/>
                  </a:lnTo>
                  <a:lnTo>
                    <a:pt x="256" y="3093"/>
                  </a:lnTo>
                  <a:lnTo>
                    <a:pt x="254" y="3041"/>
                  </a:lnTo>
                  <a:lnTo>
                    <a:pt x="254" y="3041"/>
                  </a:lnTo>
                  <a:lnTo>
                    <a:pt x="262" y="3036"/>
                  </a:lnTo>
                  <a:lnTo>
                    <a:pt x="269" y="3032"/>
                  </a:lnTo>
                  <a:lnTo>
                    <a:pt x="275" y="3027"/>
                  </a:lnTo>
                  <a:lnTo>
                    <a:pt x="279" y="3020"/>
                  </a:lnTo>
                  <a:lnTo>
                    <a:pt x="283" y="3014"/>
                  </a:lnTo>
                  <a:lnTo>
                    <a:pt x="285" y="3008"/>
                  </a:lnTo>
                  <a:lnTo>
                    <a:pt x="289" y="2996"/>
                  </a:lnTo>
                  <a:lnTo>
                    <a:pt x="289" y="2985"/>
                  </a:lnTo>
                  <a:lnTo>
                    <a:pt x="289" y="2975"/>
                  </a:lnTo>
                  <a:lnTo>
                    <a:pt x="286" y="2967"/>
                  </a:lnTo>
                  <a:lnTo>
                    <a:pt x="286" y="2967"/>
                  </a:lnTo>
                  <a:lnTo>
                    <a:pt x="306" y="2923"/>
                  </a:lnTo>
                  <a:lnTo>
                    <a:pt x="335" y="2855"/>
                  </a:lnTo>
                  <a:lnTo>
                    <a:pt x="373" y="2764"/>
                  </a:lnTo>
                  <a:lnTo>
                    <a:pt x="434" y="2578"/>
                  </a:lnTo>
                  <a:lnTo>
                    <a:pt x="469" y="2347"/>
                  </a:lnTo>
                  <a:lnTo>
                    <a:pt x="528" y="2040"/>
                  </a:lnTo>
                  <a:lnTo>
                    <a:pt x="528" y="2040"/>
                  </a:lnTo>
                  <a:lnTo>
                    <a:pt x="542" y="1992"/>
                  </a:lnTo>
                  <a:lnTo>
                    <a:pt x="556" y="1947"/>
                  </a:lnTo>
                  <a:lnTo>
                    <a:pt x="574" y="1902"/>
                  </a:lnTo>
                  <a:lnTo>
                    <a:pt x="590" y="1862"/>
                  </a:lnTo>
                  <a:lnTo>
                    <a:pt x="616" y="1800"/>
                  </a:lnTo>
                  <a:lnTo>
                    <a:pt x="627" y="1777"/>
                  </a:lnTo>
                  <a:lnTo>
                    <a:pt x="646" y="1795"/>
                  </a:lnTo>
                  <a:lnTo>
                    <a:pt x="651" y="1820"/>
                  </a:lnTo>
                  <a:lnTo>
                    <a:pt x="697" y="1915"/>
                  </a:lnTo>
                  <a:lnTo>
                    <a:pt x="714" y="2033"/>
                  </a:lnTo>
                  <a:lnTo>
                    <a:pt x="720" y="2055"/>
                  </a:lnTo>
                  <a:lnTo>
                    <a:pt x="725" y="2087"/>
                  </a:lnTo>
                  <a:lnTo>
                    <a:pt x="725" y="2087"/>
                  </a:lnTo>
                  <a:lnTo>
                    <a:pt x="725" y="2110"/>
                  </a:lnTo>
                  <a:lnTo>
                    <a:pt x="726" y="2138"/>
                  </a:lnTo>
                  <a:lnTo>
                    <a:pt x="729" y="2169"/>
                  </a:lnTo>
                  <a:lnTo>
                    <a:pt x="733" y="2201"/>
                  </a:lnTo>
                  <a:lnTo>
                    <a:pt x="739" y="2253"/>
                  </a:lnTo>
                  <a:lnTo>
                    <a:pt x="742" y="2275"/>
                  </a:lnTo>
                  <a:lnTo>
                    <a:pt x="765" y="2409"/>
                  </a:lnTo>
                  <a:lnTo>
                    <a:pt x="765" y="2409"/>
                  </a:lnTo>
                  <a:lnTo>
                    <a:pt x="812" y="2637"/>
                  </a:lnTo>
                  <a:lnTo>
                    <a:pt x="798" y="2869"/>
                  </a:lnTo>
                  <a:lnTo>
                    <a:pt x="814" y="2930"/>
                  </a:lnTo>
                  <a:lnTo>
                    <a:pt x="812" y="2987"/>
                  </a:lnTo>
                  <a:lnTo>
                    <a:pt x="775" y="3016"/>
                  </a:lnTo>
                  <a:lnTo>
                    <a:pt x="772" y="3059"/>
                  </a:lnTo>
                  <a:lnTo>
                    <a:pt x="772" y="3059"/>
                  </a:lnTo>
                  <a:lnTo>
                    <a:pt x="773" y="3081"/>
                  </a:lnTo>
                  <a:lnTo>
                    <a:pt x="777" y="3098"/>
                  </a:lnTo>
                  <a:lnTo>
                    <a:pt x="782" y="3112"/>
                  </a:lnTo>
                  <a:lnTo>
                    <a:pt x="788" y="3120"/>
                  </a:lnTo>
                  <a:lnTo>
                    <a:pt x="794" y="3128"/>
                  </a:lnTo>
                  <a:lnTo>
                    <a:pt x="800" y="3131"/>
                  </a:lnTo>
                  <a:lnTo>
                    <a:pt x="805" y="3134"/>
                  </a:lnTo>
                  <a:lnTo>
                    <a:pt x="810" y="3135"/>
                  </a:lnTo>
                  <a:lnTo>
                    <a:pt x="799" y="3208"/>
                  </a:lnTo>
                  <a:lnTo>
                    <a:pt x="799" y="3208"/>
                  </a:lnTo>
                  <a:lnTo>
                    <a:pt x="798" y="3212"/>
                  </a:lnTo>
                  <a:lnTo>
                    <a:pt x="795" y="3220"/>
                  </a:lnTo>
                  <a:lnTo>
                    <a:pt x="795" y="3232"/>
                  </a:lnTo>
                  <a:lnTo>
                    <a:pt x="797" y="3241"/>
                  </a:lnTo>
                  <a:lnTo>
                    <a:pt x="798" y="3250"/>
                  </a:lnTo>
                  <a:lnTo>
                    <a:pt x="802" y="3260"/>
                  </a:lnTo>
                  <a:lnTo>
                    <a:pt x="805" y="3269"/>
                  </a:lnTo>
                  <a:lnTo>
                    <a:pt x="812" y="3279"/>
                  </a:lnTo>
                  <a:lnTo>
                    <a:pt x="820" y="3290"/>
                  </a:lnTo>
                  <a:lnTo>
                    <a:pt x="830" y="3300"/>
                  </a:lnTo>
                  <a:lnTo>
                    <a:pt x="842" y="3311"/>
                  </a:lnTo>
                  <a:lnTo>
                    <a:pt x="857" y="3322"/>
                  </a:lnTo>
                  <a:lnTo>
                    <a:pt x="876" y="3332"/>
                  </a:lnTo>
                  <a:lnTo>
                    <a:pt x="876" y="3332"/>
                  </a:lnTo>
                  <a:lnTo>
                    <a:pt x="878" y="3334"/>
                  </a:lnTo>
                  <a:lnTo>
                    <a:pt x="887" y="3334"/>
                  </a:lnTo>
                  <a:lnTo>
                    <a:pt x="902" y="3332"/>
                  </a:lnTo>
                  <a:lnTo>
                    <a:pt x="919" y="3329"/>
                  </a:lnTo>
                  <a:lnTo>
                    <a:pt x="929" y="3325"/>
                  </a:lnTo>
                  <a:lnTo>
                    <a:pt x="940" y="3321"/>
                  </a:lnTo>
                  <a:lnTo>
                    <a:pt x="951" y="3315"/>
                  </a:lnTo>
                  <a:lnTo>
                    <a:pt x="962" y="3309"/>
                  </a:lnTo>
                  <a:lnTo>
                    <a:pt x="974" y="3300"/>
                  </a:lnTo>
                  <a:lnTo>
                    <a:pt x="985" y="3289"/>
                  </a:lnTo>
                  <a:lnTo>
                    <a:pt x="998" y="3278"/>
                  </a:lnTo>
                  <a:lnTo>
                    <a:pt x="1009" y="3263"/>
                  </a:lnTo>
                  <a:lnTo>
                    <a:pt x="1011" y="3225"/>
                  </a:lnTo>
                  <a:lnTo>
                    <a:pt x="1009" y="3214"/>
                  </a:lnTo>
                  <a:lnTo>
                    <a:pt x="1009" y="3179"/>
                  </a:lnTo>
                  <a:lnTo>
                    <a:pt x="1006" y="3141"/>
                  </a:lnTo>
                  <a:lnTo>
                    <a:pt x="1019" y="3146"/>
                  </a:lnTo>
                  <a:lnTo>
                    <a:pt x="1019" y="3146"/>
                  </a:lnTo>
                  <a:lnTo>
                    <a:pt x="1024" y="3142"/>
                  </a:lnTo>
                  <a:lnTo>
                    <a:pt x="1028" y="3138"/>
                  </a:lnTo>
                  <a:lnTo>
                    <a:pt x="1033" y="3131"/>
                  </a:lnTo>
                  <a:lnTo>
                    <a:pt x="1037" y="3124"/>
                  </a:lnTo>
                  <a:lnTo>
                    <a:pt x="1043" y="3108"/>
                  </a:lnTo>
                  <a:lnTo>
                    <a:pt x="1048" y="3091"/>
                  </a:lnTo>
                  <a:lnTo>
                    <a:pt x="1052" y="3075"/>
                  </a:lnTo>
                  <a:lnTo>
                    <a:pt x="1054" y="3060"/>
                  </a:lnTo>
                  <a:lnTo>
                    <a:pt x="1057" y="3046"/>
                  </a:lnTo>
                  <a:lnTo>
                    <a:pt x="1058" y="3032"/>
                  </a:lnTo>
                  <a:lnTo>
                    <a:pt x="1058" y="3032"/>
                  </a:lnTo>
                  <a:lnTo>
                    <a:pt x="1057" y="3027"/>
                  </a:lnTo>
                  <a:lnTo>
                    <a:pt x="1054" y="3023"/>
                  </a:lnTo>
                  <a:lnTo>
                    <a:pt x="1048" y="3014"/>
                  </a:lnTo>
                  <a:lnTo>
                    <a:pt x="1041" y="3008"/>
                  </a:lnTo>
                  <a:lnTo>
                    <a:pt x="1033" y="3002"/>
                  </a:lnTo>
                  <a:lnTo>
                    <a:pt x="1019" y="2995"/>
                  </a:lnTo>
                  <a:lnTo>
                    <a:pt x="1012" y="2992"/>
                  </a:lnTo>
                  <a:lnTo>
                    <a:pt x="1021" y="2908"/>
                  </a:lnTo>
                  <a:lnTo>
                    <a:pt x="1036" y="2718"/>
                  </a:lnTo>
                  <a:lnTo>
                    <a:pt x="1036" y="2718"/>
                  </a:lnTo>
                  <a:lnTo>
                    <a:pt x="1036" y="2702"/>
                  </a:lnTo>
                  <a:lnTo>
                    <a:pt x="1035" y="2680"/>
                  </a:lnTo>
                  <a:lnTo>
                    <a:pt x="1031" y="2626"/>
                  </a:lnTo>
                  <a:lnTo>
                    <a:pt x="1026" y="2558"/>
                  </a:lnTo>
                  <a:lnTo>
                    <a:pt x="1026" y="2531"/>
                  </a:lnTo>
                  <a:lnTo>
                    <a:pt x="1015" y="2386"/>
                  </a:lnTo>
                  <a:lnTo>
                    <a:pt x="1005" y="2256"/>
                  </a:lnTo>
                  <a:lnTo>
                    <a:pt x="995" y="2169"/>
                  </a:lnTo>
                  <a:lnTo>
                    <a:pt x="993" y="2132"/>
                  </a:lnTo>
                  <a:lnTo>
                    <a:pt x="990" y="2097"/>
                  </a:lnTo>
                  <a:lnTo>
                    <a:pt x="988" y="2047"/>
                  </a:lnTo>
                  <a:lnTo>
                    <a:pt x="984" y="1932"/>
                  </a:lnTo>
                  <a:lnTo>
                    <a:pt x="984" y="1878"/>
                  </a:lnTo>
                  <a:lnTo>
                    <a:pt x="982" y="1720"/>
                  </a:lnTo>
                  <a:lnTo>
                    <a:pt x="974" y="1594"/>
                  </a:lnTo>
                  <a:lnTo>
                    <a:pt x="977" y="1560"/>
                  </a:lnTo>
                  <a:lnTo>
                    <a:pt x="977" y="1560"/>
                  </a:lnTo>
                  <a:lnTo>
                    <a:pt x="974" y="1543"/>
                  </a:lnTo>
                  <a:lnTo>
                    <a:pt x="971" y="1529"/>
                  </a:lnTo>
                  <a:lnTo>
                    <a:pt x="967" y="1519"/>
                  </a:lnTo>
                  <a:lnTo>
                    <a:pt x="963" y="1513"/>
                  </a:lnTo>
                  <a:lnTo>
                    <a:pt x="941" y="1386"/>
                  </a:lnTo>
                  <a:lnTo>
                    <a:pt x="909" y="1343"/>
                  </a:lnTo>
                  <a:lnTo>
                    <a:pt x="909" y="1326"/>
                  </a:lnTo>
                  <a:lnTo>
                    <a:pt x="915" y="1317"/>
                  </a:lnTo>
                  <a:lnTo>
                    <a:pt x="915" y="1298"/>
                  </a:lnTo>
                  <a:lnTo>
                    <a:pt x="922" y="1298"/>
                  </a:lnTo>
                  <a:lnTo>
                    <a:pt x="925" y="1290"/>
                  </a:lnTo>
                  <a:lnTo>
                    <a:pt x="920" y="1249"/>
                  </a:lnTo>
                  <a:lnTo>
                    <a:pt x="925" y="1247"/>
                  </a:lnTo>
                  <a:lnTo>
                    <a:pt x="1012" y="1229"/>
                  </a:lnTo>
                  <a:lnTo>
                    <a:pt x="1041" y="1222"/>
                  </a:lnTo>
                  <a:lnTo>
                    <a:pt x="1093" y="1217"/>
                  </a:lnTo>
                  <a:lnTo>
                    <a:pt x="1093" y="1217"/>
                  </a:lnTo>
                  <a:lnTo>
                    <a:pt x="1104" y="1212"/>
                  </a:lnTo>
                  <a:lnTo>
                    <a:pt x="1115" y="1207"/>
                  </a:lnTo>
                  <a:lnTo>
                    <a:pt x="1131" y="1197"/>
                  </a:lnTo>
                  <a:lnTo>
                    <a:pt x="1141" y="1190"/>
                  </a:lnTo>
                  <a:lnTo>
                    <a:pt x="1144" y="1186"/>
                  </a:lnTo>
                  <a:lnTo>
                    <a:pt x="1144" y="1186"/>
                  </a:lnTo>
                  <a:lnTo>
                    <a:pt x="1147" y="1181"/>
                  </a:lnTo>
                  <a:lnTo>
                    <a:pt x="1148" y="1176"/>
                  </a:lnTo>
                  <a:lnTo>
                    <a:pt x="1152" y="1163"/>
                  </a:lnTo>
                  <a:lnTo>
                    <a:pt x="1154" y="1148"/>
                  </a:lnTo>
                  <a:lnTo>
                    <a:pt x="1155" y="1133"/>
                  </a:lnTo>
                  <a:lnTo>
                    <a:pt x="1155" y="1107"/>
                  </a:lnTo>
                  <a:lnTo>
                    <a:pt x="1155" y="1096"/>
                  </a:lnTo>
                  <a:lnTo>
                    <a:pt x="1155" y="1096"/>
                  </a:lnTo>
                  <a:close/>
                  <a:moveTo>
                    <a:pt x="286" y="1152"/>
                  </a:moveTo>
                  <a:lnTo>
                    <a:pt x="284" y="1127"/>
                  </a:lnTo>
                  <a:lnTo>
                    <a:pt x="295" y="1109"/>
                  </a:lnTo>
                  <a:lnTo>
                    <a:pt x="295" y="1068"/>
                  </a:lnTo>
                  <a:lnTo>
                    <a:pt x="300" y="1056"/>
                  </a:lnTo>
                  <a:lnTo>
                    <a:pt x="300" y="1056"/>
                  </a:lnTo>
                  <a:lnTo>
                    <a:pt x="301" y="1056"/>
                  </a:lnTo>
                  <a:lnTo>
                    <a:pt x="302" y="1057"/>
                  </a:lnTo>
                  <a:lnTo>
                    <a:pt x="304" y="1059"/>
                  </a:lnTo>
                  <a:lnTo>
                    <a:pt x="299" y="1107"/>
                  </a:lnTo>
                  <a:lnTo>
                    <a:pt x="295" y="1155"/>
                  </a:lnTo>
                  <a:lnTo>
                    <a:pt x="284" y="1189"/>
                  </a:lnTo>
                  <a:lnTo>
                    <a:pt x="286" y="1162"/>
                  </a:lnTo>
                  <a:lnTo>
                    <a:pt x="286" y="1152"/>
                  </a:lnTo>
                  <a:close/>
                  <a:moveTo>
                    <a:pt x="190" y="1636"/>
                  </a:moveTo>
                  <a:lnTo>
                    <a:pt x="194" y="1631"/>
                  </a:lnTo>
                  <a:lnTo>
                    <a:pt x="203" y="1637"/>
                  </a:lnTo>
                  <a:lnTo>
                    <a:pt x="205" y="1657"/>
                  </a:lnTo>
                  <a:lnTo>
                    <a:pt x="205" y="1657"/>
                  </a:lnTo>
                  <a:lnTo>
                    <a:pt x="201" y="1655"/>
                  </a:lnTo>
                  <a:lnTo>
                    <a:pt x="196" y="1653"/>
                  </a:lnTo>
                  <a:lnTo>
                    <a:pt x="193" y="1655"/>
                  </a:lnTo>
                  <a:lnTo>
                    <a:pt x="189" y="1657"/>
                  </a:lnTo>
                  <a:lnTo>
                    <a:pt x="190" y="1636"/>
                  </a:lnTo>
                  <a:close/>
                  <a:moveTo>
                    <a:pt x="210" y="2070"/>
                  </a:moveTo>
                  <a:lnTo>
                    <a:pt x="219" y="1995"/>
                  </a:lnTo>
                  <a:lnTo>
                    <a:pt x="224" y="2028"/>
                  </a:lnTo>
                  <a:lnTo>
                    <a:pt x="210" y="2070"/>
                  </a:lnTo>
                  <a:close/>
                  <a:moveTo>
                    <a:pt x="301" y="1489"/>
                  </a:moveTo>
                  <a:lnTo>
                    <a:pt x="293" y="1531"/>
                  </a:lnTo>
                  <a:lnTo>
                    <a:pt x="288" y="1552"/>
                  </a:lnTo>
                  <a:lnTo>
                    <a:pt x="268" y="1584"/>
                  </a:lnTo>
                  <a:lnTo>
                    <a:pt x="269" y="1649"/>
                  </a:lnTo>
                  <a:lnTo>
                    <a:pt x="254" y="1725"/>
                  </a:lnTo>
                  <a:lnTo>
                    <a:pt x="249" y="1794"/>
                  </a:lnTo>
                  <a:lnTo>
                    <a:pt x="231" y="1906"/>
                  </a:lnTo>
                  <a:lnTo>
                    <a:pt x="245" y="1796"/>
                  </a:lnTo>
                  <a:lnTo>
                    <a:pt x="240" y="1766"/>
                  </a:lnTo>
                  <a:lnTo>
                    <a:pt x="240" y="1766"/>
                  </a:lnTo>
                  <a:lnTo>
                    <a:pt x="237" y="1759"/>
                  </a:lnTo>
                  <a:lnTo>
                    <a:pt x="235" y="1755"/>
                  </a:lnTo>
                  <a:lnTo>
                    <a:pt x="227" y="1746"/>
                  </a:lnTo>
                  <a:lnTo>
                    <a:pt x="228" y="1742"/>
                  </a:lnTo>
                  <a:lnTo>
                    <a:pt x="224" y="1741"/>
                  </a:lnTo>
                  <a:lnTo>
                    <a:pt x="224" y="1690"/>
                  </a:lnTo>
                  <a:lnTo>
                    <a:pt x="228" y="1688"/>
                  </a:lnTo>
                  <a:lnTo>
                    <a:pt x="228" y="1688"/>
                  </a:lnTo>
                  <a:lnTo>
                    <a:pt x="233" y="1687"/>
                  </a:lnTo>
                  <a:lnTo>
                    <a:pt x="237" y="1685"/>
                  </a:lnTo>
                  <a:lnTo>
                    <a:pt x="242" y="1681"/>
                  </a:lnTo>
                  <a:lnTo>
                    <a:pt x="245" y="1677"/>
                  </a:lnTo>
                  <a:lnTo>
                    <a:pt x="246" y="1674"/>
                  </a:lnTo>
                  <a:lnTo>
                    <a:pt x="246" y="1639"/>
                  </a:lnTo>
                  <a:lnTo>
                    <a:pt x="251" y="1603"/>
                  </a:lnTo>
                  <a:lnTo>
                    <a:pt x="251" y="1577"/>
                  </a:lnTo>
                  <a:lnTo>
                    <a:pt x="251" y="1577"/>
                  </a:lnTo>
                  <a:lnTo>
                    <a:pt x="259" y="1579"/>
                  </a:lnTo>
                  <a:lnTo>
                    <a:pt x="263" y="1575"/>
                  </a:lnTo>
                  <a:lnTo>
                    <a:pt x="268" y="1510"/>
                  </a:lnTo>
                  <a:lnTo>
                    <a:pt x="268" y="1510"/>
                  </a:lnTo>
                  <a:lnTo>
                    <a:pt x="270" y="1512"/>
                  </a:lnTo>
                  <a:lnTo>
                    <a:pt x="277" y="1448"/>
                  </a:lnTo>
                  <a:lnTo>
                    <a:pt x="274" y="1444"/>
                  </a:lnTo>
                  <a:lnTo>
                    <a:pt x="277" y="1441"/>
                  </a:lnTo>
                  <a:lnTo>
                    <a:pt x="291" y="1476"/>
                  </a:lnTo>
                  <a:lnTo>
                    <a:pt x="307" y="1477"/>
                  </a:lnTo>
                  <a:lnTo>
                    <a:pt x="307" y="1477"/>
                  </a:lnTo>
                  <a:lnTo>
                    <a:pt x="301" y="1489"/>
                  </a:lnTo>
                  <a:close/>
                  <a:moveTo>
                    <a:pt x="952" y="1067"/>
                  </a:moveTo>
                  <a:lnTo>
                    <a:pt x="946" y="1068"/>
                  </a:lnTo>
                  <a:lnTo>
                    <a:pt x="932" y="1063"/>
                  </a:lnTo>
                  <a:lnTo>
                    <a:pt x="902" y="1059"/>
                  </a:lnTo>
                  <a:lnTo>
                    <a:pt x="894" y="1063"/>
                  </a:lnTo>
                  <a:lnTo>
                    <a:pt x="893" y="1032"/>
                  </a:lnTo>
                  <a:lnTo>
                    <a:pt x="883" y="1010"/>
                  </a:lnTo>
                  <a:lnTo>
                    <a:pt x="884" y="980"/>
                  </a:lnTo>
                  <a:lnTo>
                    <a:pt x="889" y="961"/>
                  </a:lnTo>
                  <a:lnTo>
                    <a:pt x="894" y="918"/>
                  </a:lnTo>
                  <a:lnTo>
                    <a:pt x="908" y="961"/>
                  </a:lnTo>
                  <a:lnTo>
                    <a:pt x="940" y="1025"/>
                  </a:lnTo>
                  <a:lnTo>
                    <a:pt x="953" y="1049"/>
                  </a:lnTo>
                  <a:lnTo>
                    <a:pt x="952" y="106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2700" dir="5400000" sy="50000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3" name="Freeform 9"/>
            <p:cNvSpPr>
              <a:spLocks noEditPoints="1"/>
            </p:cNvSpPr>
            <p:nvPr/>
          </p:nvSpPr>
          <p:spPr bwMode="gray">
            <a:xfrm>
              <a:off x="3454" y="2189"/>
              <a:ext cx="279" cy="784"/>
            </a:xfrm>
            <a:custGeom>
              <a:avLst/>
              <a:gdLst>
                <a:gd name="T0" fmla="*/ 1128 w 1155"/>
                <a:gd name="T1" fmla="*/ 998 h 3334"/>
                <a:gd name="T2" fmla="*/ 1036 w 1155"/>
                <a:gd name="T3" fmla="*/ 783 h 3334"/>
                <a:gd name="T4" fmla="*/ 876 w 1155"/>
                <a:gd name="T5" fmla="*/ 566 h 3334"/>
                <a:gd name="T6" fmla="*/ 731 w 1155"/>
                <a:gd name="T7" fmla="*/ 471 h 3334"/>
                <a:gd name="T8" fmla="*/ 807 w 1155"/>
                <a:gd name="T9" fmla="*/ 326 h 3334"/>
                <a:gd name="T10" fmla="*/ 818 w 1155"/>
                <a:gd name="T11" fmla="*/ 199 h 3334"/>
                <a:gd name="T12" fmla="*/ 754 w 1155"/>
                <a:gd name="T13" fmla="*/ 87 h 3334"/>
                <a:gd name="T14" fmla="*/ 575 w 1155"/>
                <a:gd name="T15" fmla="*/ 7 h 3334"/>
                <a:gd name="T16" fmla="*/ 529 w 1155"/>
                <a:gd name="T17" fmla="*/ 49 h 3334"/>
                <a:gd name="T18" fmla="*/ 465 w 1155"/>
                <a:gd name="T19" fmla="*/ 78 h 3334"/>
                <a:gd name="T20" fmla="*/ 461 w 1155"/>
                <a:gd name="T21" fmla="*/ 166 h 3334"/>
                <a:gd name="T22" fmla="*/ 474 w 1155"/>
                <a:gd name="T23" fmla="*/ 204 h 3334"/>
                <a:gd name="T24" fmla="*/ 471 w 1155"/>
                <a:gd name="T25" fmla="*/ 353 h 3334"/>
                <a:gd name="T26" fmla="*/ 519 w 1155"/>
                <a:gd name="T27" fmla="*/ 416 h 3334"/>
                <a:gd name="T28" fmla="*/ 355 w 1155"/>
                <a:gd name="T29" fmla="*/ 527 h 3334"/>
                <a:gd name="T30" fmla="*/ 235 w 1155"/>
                <a:gd name="T31" fmla="*/ 581 h 3334"/>
                <a:gd name="T32" fmla="*/ 174 w 1155"/>
                <a:gd name="T33" fmla="*/ 867 h 3334"/>
                <a:gd name="T34" fmla="*/ 136 w 1155"/>
                <a:gd name="T35" fmla="*/ 1159 h 3334"/>
                <a:gd name="T36" fmla="*/ 114 w 1155"/>
                <a:gd name="T37" fmla="*/ 1456 h 3334"/>
                <a:gd name="T38" fmla="*/ 114 w 1155"/>
                <a:gd name="T39" fmla="*/ 1536 h 3334"/>
                <a:gd name="T40" fmla="*/ 177 w 1155"/>
                <a:gd name="T41" fmla="*/ 1709 h 3334"/>
                <a:gd name="T42" fmla="*/ 174 w 1155"/>
                <a:gd name="T43" fmla="*/ 1727 h 3334"/>
                <a:gd name="T44" fmla="*/ 132 w 1155"/>
                <a:gd name="T45" fmla="*/ 1779 h 3334"/>
                <a:gd name="T46" fmla="*/ 44 w 1155"/>
                <a:gd name="T47" fmla="*/ 2243 h 3334"/>
                <a:gd name="T48" fmla="*/ 108 w 1155"/>
                <a:gd name="T49" fmla="*/ 2220 h 3334"/>
                <a:gd name="T50" fmla="*/ 131 w 1155"/>
                <a:gd name="T51" fmla="*/ 2376 h 3334"/>
                <a:gd name="T52" fmla="*/ 28 w 1155"/>
                <a:gd name="T53" fmla="*/ 3062 h 3334"/>
                <a:gd name="T54" fmla="*/ 0 w 1155"/>
                <a:gd name="T55" fmla="*/ 3191 h 3334"/>
                <a:gd name="T56" fmla="*/ 36 w 1155"/>
                <a:gd name="T57" fmla="*/ 3276 h 3334"/>
                <a:gd name="T58" fmla="*/ 109 w 1155"/>
                <a:gd name="T59" fmla="*/ 3287 h 3334"/>
                <a:gd name="T60" fmla="*/ 196 w 1155"/>
                <a:gd name="T61" fmla="*/ 3239 h 3334"/>
                <a:gd name="T62" fmla="*/ 256 w 1155"/>
                <a:gd name="T63" fmla="*/ 3093 h 3334"/>
                <a:gd name="T64" fmla="*/ 285 w 1155"/>
                <a:gd name="T65" fmla="*/ 3008 h 3334"/>
                <a:gd name="T66" fmla="*/ 373 w 1155"/>
                <a:gd name="T67" fmla="*/ 2764 h 3334"/>
                <a:gd name="T68" fmla="*/ 590 w 1155"/>
                <a:gd name="T69" fmla="*/ 1862 h 3334"/>
                <a:gd name="T70" fmla="*/ 725 w 1155"/>
                <a:gd name="T71" fmla="*/ 2087 h 3334"/>
                <a:gd name="T72" fmla="*/ 765 w 1155"/>
                <a:gd name="T73" fmla="*/ 2409 h 3334"/>
                <a:gd name="T74" fmla="*/ 772 w 1155"/>
                <a:gd name="T75" fmla="*/ 3059 h 3334"/>
                <a:gd name="T76" fmla="*/ 810 w 1155"/>
                <a:gd name="T77" fmla="*/ 3135 h 3334"/>
                <a:gd name="T78" fmla="*/ 802 w 1155"/>
                <a:gd name="T79" fmla="*/ 3260 h 3334"/>
                <a:gd name="T80" fmla="*/ 876 w 1155"/>
                <a:gd name="T81" fmla="*/ 3332 h 3334"/>
                <a:gd name="T82" fmla="*/ 962 w 1155"/>
                <a:gd name="T83" fmla="*/ 3309 h 3334"/>
                <a:gd name="T84" fmla="*/ 1006 w 1155"/>
                <a:gd name="T85" fmla="*/ 3141 h 3334"/>
                <a:gd name="T86" fmla="*/ 1048 w 1155"/>
                <a:gd name="T87" fmla="*/ 3091 h 3334"/>
                <a:gd name="T88" fmla="*/ 1048 w 1155"/>
                <a:gd name="T89" fmla="*/ 3014 h 3334"/>
                <a:gd name="T90" fmla="*/ 1036 w 1155"/>
                <a:gd name="T91" fmla="*/ 2702 h 3334"/>
                <a:gd name="T92" fmla="*/ 993 w 1155"/>
                <a:gd name="T93" fmla="*/ 2132 h 3334"/>
                <a:gd name="T94" fmla="*/ 977 w 1155"/>
                <a:gd name="T95" fmla="*/ 1560 h 3334"/>
                <a:gd name="T96" fmla="*/ 915 w 1155"/>
                <a:gd name="T97" fmla="*/ 1317 h 3334"/>
                <a:gd name="T98" fmla="*/ 1093 w 1155"/>
                <a:gd name="T99" fmla="*/ 1217 h 3334"/>
                <a:gd name="T100" fmla="*/ 1147 w 1155"/>
                <a:gd name="T101" fmla="*/ 1181 h 3334"/>
                <a:gd name="T102" fmla="*/ 286 w 1155"/>
                <a:gd name="T103" fmla="*/ 1152 h 3334"/>
                <a:gd name="T104" fmla="*/ 304 w 1155"/>
                <a:gd name="T105" fmla="*/ 1059 h 3334"/>
                <a:gd name="T106" fmla="*/ 203 w 1155"/>
                <a:gd name="T107" fmla="*/ 1637 h 3334"/>
                <a:gd name="T108" fmla="*/ 210 w 1155"/>
                <a:gd name="T109" fmla="*/ 2070 h 3334"/>
                <a:gd name="T110" fmla="*/ 269 w 1155"/>
                <a:gd name="T111" fmla="*/ 1649 h 3334"/>
                <a:gd name="T112" fmla="*/ 235 w 1155"/>
                <a:gd name="T113" fmla="*/ 1755 h 3334"/>
                <a:gd name="T114" fmla="*/ 237 w 1155"/>
                <a:gd name="T115" fmla="*/ 1685 h 3334"/>
                <a:gd name="T116" fmla="*/ 259 w 1155"/>
                <a:gd name="T117" fmla="*/ 1579 h 3334"/>
                <a:gd name="T118" fmla="*/ 291 w 1155"/>
                <a:gd name="T119" fmla="*/ 1476 h 3334"/>
                <a:gd name="T120" fmla="*/ 894 w 1155"/>
                <a:gd name="T121" fmla="*/ 1063 h 3334"/>
                <a:gd name="T122" fmla="*/ 953 w 1155"/>
                <a:gd name="T123" fmla="*/ 1049 h 3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55" h="3334">
                  <a:moveTo>
                    <a:pt x="1155" y="1096"/>
                  </a:moveTo>
                  <a:lnTo>
                    <a:pt x="1149" y="1074"/>
                  </a:lnTo>
                  <a:lnTo>
                    <a:pt x="1148" y="1054"/>
                  </a:lnTo>
                  <a:lnTo>
                    <a:pt x="1148" y="1054"/>
                  </a:lnTo>
                  <a:lnTo>
                    <a:pt x="1143" y="1037"/>
                  </a:lnTo>
                  <a:lnTo>
                    <a:pt x="1138" y="1022"/>
                  </a:lnTo>
                  <a:lnTo>
                    <a:pt x="1133" y="1009"/>
                  </a:lnTo>
                  <a:lnTo>
                    <a:pt x="1128" y="998"/>
                  </a:lnTo>
                  <a:lnTo>
                    <a:pt x="1120" y="982"/>
                  </a:lnTo>
                  <a:lnTo>
                    <a:pt x="1117" y="977"/>
                  </a:lnTo>
                  <a:lnTo>
                    <a:pt x="1095" y="931"/>
                  </a:lnTo>
                  <a:lnTo>
                    <a:pt x="1085" y="892"/>
                  </a:lnTo>
                  <a:lnTo>
                    <a:pt x="1056" y="857"/>
                  </a:lnTo>
                  <a:lnTo>
                    <a:pt x="1038" y="809"/>
                  </a:lnTo>
                  <a:lnTo>
                    <a:pt x="1036" y="783"/>
                  </a:lnTo>
                  <a:lnTo>
                    <a:pt x="1036" y="783"/>
                  </a:lnTo>
                  <a:lnTo>
                    <a:pt x="1019" y="749"/>
                  </a:lnTo>
                  <a:lnTo>
                    <a:pt x="991" y="699"/>
                  </a:lnTo>
                  <a:lnTo>
                    <a:pt x="957" y="637"/>
                  </a:lnTo>
                  <a:lnTo>
                    <a:pt x="942" y="620"/>
                  </a:lnTo>
                  <a:lnTo>
                    <a:pt x="938" y="618"/>
                  </a:lnTo>
                  <a:lnTo>
                    <a:pt x="918" y="598"/>
                  </a:lnTo>
                  <a:lnTo>
                    <a:pt x="894" y="581"/>
                  </a:lnTo>
                  <a:lnTo>
                    <a:pt x="876" y="566"/>
                  </a:lnTo>
                  <a:lnTo>
                    <a:pt x="863" y="563"/>
                  </a:lnTo>
                  <a:lnTo>
                    <a:pt x="824" y="544"/>
                  </a:lnTo>
                  <a:lnTo>
                    <a:pt x="808" y="523"/>
                  </a:lnTo>
                  <a:lnTo>
                    <a:pt x="787" y="522"/>
                  </a:lnTo>
                  <a:lnTo>
                    <a:pt x="786" y="522"/>
                  </a:lnTo>
                  <a:lnTo>
                    <a:pt x="778" y="519"/>
                  </a:lnTo>
                  <a:lnTo>
                    <a:pt x="745" y="473"/>
                  </a:lnTo>
                  <a:lnTo>
                    <a:pt x="731" y="471"/>
                  </a:lnTo>
                  <a:lnTo>
                    <a:pt x="734" y="452"/>
                  </a:lnTo>
                  <a:lnTo>
                    <a:pt x="735" y="453"/>
                  </a:lnTo>
                  <a:lnTo>
                    <a:pt x="742" y="439"/>
                  </a:lnTo>
                  <a:lnTo>
                    <a:pt x="750" y="463"/>
                  </a:lnTo>
                  <a:lnTo>
                    <a:pt x="755" y="463"/>
                  </a:lnTo>
                  <a:lnTo>
                    <a:pt x="779" y="411"/>
                  </a:lnTo>
                  <a:lnTo>
                    <a:pt x="807" y="326"/>
                  </a:lnTo>
                  <a:lnTo>
                    <a:pt x="807" y="326"/>
                  </a:lnTo>
                  <a:lnTo>
                    <a:pt x="814" y="305"/>
                  </a:lnTo>
                  <a:lnTo>
                    <a:pt x="821" y="279"/>
                  </a:lnTo>
                  <a:lnTo>
                    <a:pt x="829" y="249"/>
                  </a:lnTo>
                  <a:lnTo>
                    <a:pt x="829" y="249"/>
                  </a:lnTo>
                  <a:lnTo>
                    <a:pt x="828" y="236"/>
                  </a:lnTo>
                  <a:lnTo>
                    <a:pt x="825" y="222"/>
                  </a:lnTo>
                  <a:lnTo>
                    <a:pt x="821" y="210"/>
                  </a:lnTo>
                  <a:lnTo>
                    <a:pt x="818" y="199"/>
                  </a:lnTo>
                  <a:lnTo>
                    <a:pt x="809" y="184"/>
                  </a:lnTo>
                  <a:lnTo>
                    <a:pt x="805" y="178"/>
                  </a:lnTo>
                  <a:lnTo>
                    <a:pt x="805" y="178"/>
                  </a:lnTo>
                  <a:lnTo>
                    <a:pt x="794" y="163"/>
                  </a:lnTo>
                  <a:lnTo>
                    <a:pt x="783" y="148"/>
                  </a:lnTo>
                  <a:lnTo>
                    <a:pt x="773" y="132"/>
                  </a:lnTo>
                  <a:lnTo>
                    <a:pt x="760" y="89"/>
                  </a:lnTo>
                  <a:lnTo>
                    <a:pt x="754" y="87"/>
                  </a:lnTo>
                  <a:lnTo>
                    <a:pt x="730" y="57"/>
                  </a:lnTo>
                  <a:lnTo>
                    <a:pt x="696" y="51"/>
                  </a:lnTo>
                  <a:lnTo>
                    <a:pt x="635" y="10"/>
                  </a:lnTo>
                  <a:lnTo>
                    <a:pt x="629" y="10"/>
                  </a:lnTo>
                  <a:lnTo>
                    <a:pt x="634" y="25"/>
                  </a:lnTo>
                  <a:lnTo>
                    <a:pt x="588" y="0"/>
                  </a:lnTo>
                  <a:lnTo>
                    <a:pt x="598" y="25"/>
                  </a:lnTo>
                  <a:lnTo>
                    <a:pt x="575" y="7"/>
                  </a:lnTo>
                  <a:lnTo>
                    <a:pt x="579" y="29"/>
                  </a:lnTo>
                  <a:lnTo>
                    <a:pt x="574" y="26"/>
                  </a:lnTo>
                  <a:lnTo>
                    <a:pt x="534" y="14"/>
                  </a:lnTo>
                  <a:lnTo>
                    <a:pt x="556" y="39"/>
                  </a:lnTo>
                  <a:lnTo>
                    <a:pt x="554" y="41"/>
                  </a:lnTo>
                  <a:lnTo>
                    <a:pt x="519" y="19"/>
                  </a:lnTo>
                  <a:lnTo>
                    <a:pt x="532" y="47"/>
                  </a:lnTo>
                  <a:lnTo>
                    <a:pt x="529" y="49"/>
                  </a:lnTo>
                  <a:lnTo>
                    <a:pt x="508" y="19"/>
                  </a:lnTo>
                  <a:lnTo>
                    <a:pt x="508" y="24"/>
                  </a:lnTo>
                  <a:lnTo>
                    <a:pt x="507" y="56"/>
                  </a:lnTo>
                  <a:lnTo>
                    <a:pt x="476" y="46"/>
                  </a:lnTo>
                  <a:lnTo>
                    <a:pt x="479" y="50"/>
                  </a:lnTo>
                  <a:lnTo>
                    <a:pt x="505" y="73"/>
                  </a:lnTo>
                  <a:lnTo>
                    <a:pt x="461" y="74"/>
                  </a:lnTo>
                  <a:lnTo>
                    <a:pt x="465" y="78"/>
                  </a:lnTo>
                  <a:lnTo>
                    <a:pt x="489" y="90"/>
                  </a:lnTo>
                  <a:lnTo>
                    <a:pt x="468" y="94"/>
                  </a:lnTo>
                  <a:lnTo>
                    <a:pt x="491" y="103"/>
                  </a:lnTo>
                  <a:lnTo>
                    <a:pt x="458" y="115"/>
                  </a:lnTo>
                  <a:lnTo>
                    <a:pt x="482" y="126"/>
                  </a:lnTo>
                  <a:lnTo>
                    <a:pt x="468" y="137"/>
                  </a:lnTo>
                  <a:lnTo>
                    <a:pt x="482" y="139"/>
                  </a:lnTo>
                  <a:lnTo>
                    <a:pt x="461" y="166"/>
                  </a:lnTo>
                  <a:lnTo>
                    <a:pt x="464" y="164"/>
                  </a:lnTo>
                  <a:lnTo>
                    <a:pt x="479" y="158"/>
                  </a:lnTo>
                  <a:lnTo>
                    <a:pt x="479" y="158"/>
                  </a:lnTo>
                  <a:lnTo>
                    <a:pt x="476" y="167"/>
                  </a:lnTo>
                  <a:lnTo>
                    <a:pt x="474" y="178"/>
                  </a:lnTo>
                  <a:lnTo>
                    <a:pt x="473" y="190"/>
                  </a:lnTo>
                  <a:lnTo>
                    <a:pt x="473" y="198"/>
                  </a:lnTo>
                  <a:lnTo>
                    <a:pt x="474" y="204"/>
                  </a:lnTo>
                  <a:lnTo>
                    <a:pt x="471" y="216"/>
                  </a:lnTo>
                  <a:lnTo>
                    <a:pt x="471" y="229"/>
                  </a:lnTo>
                  <a:lnTo>
                    <a:pt x="471" y="229"/>
                  </a:lnTo>
                  <a:lnTo>
                    <a:pt x="466" y="240"/>
                  </a:lnTo>
                  <a:lnTo>
                    <a:pt x="460" y="252"/>
                  </a:lnTo>
                  <a:lnTo>
                    <a:pt x="469" y="304"/>
                  </a:lnTo>
                  <a:lnTo>
                    <a:pt x="471" y="353"/>
                  </a:lnTo>
                  <a:lnTo>
                    <a:pt x="471" y="353"/>
                  </a:lnTo>
                  <a:lnTo>
                    <a:pt x="473" y="359"/>
                  </a:lnTo>
                  <a:lnTo>
                    <a:pt x="474" y="365"/>
                  </a:lnTo>
                  <a:lnTo>
                    <a:pt x="477" y="374"/>
                  </a:lnTo>
                  <a:lnTo>
                    <a:pt x="481" y="383"/>
                  </a:lnTo>
                  <a:lnTo>
                    <a:pt x="487" y="391"/>
                  </a:lnTo>
                  <a:lnTo>
                    <a:pt x="495" y="399"/>
                  </a:lnTo>
                  <a:lnTo>
                    <a:pt x="505" y="406"/>
                  </a:lnTo>
                  <a:lnTo>
                    <a:pt x="519" y="416"/>
                  </a:lnTo>
                  <a:lnTo>
                    <a:pt x="521" y="428"/>
                  </a:lnTo>
                  <a:lnTo>
                    <a:pt x="519" y="439"/>
                  </a:lnTo>
                  <a:lnTo>
                    <a:pt x="510" y="441"/>
                  </a:lnTo>
                  <a:lnTo>
                    <a:pt x="438" y="505"/>
                  </a:lnTo>
                  <a:lnTo>
                    <a:pt x="415" y="507"/>
                  </a:lnTo>
                  <a:lnTo>
                    <a:pt x="388" y="523"/>
                  </a:lnTo>
                  <a:lnTo>
                    <a:pt x="355" y="527"/>
                  </a:lnTo>
                  <a:lnTo>
                    <a:pt x="355" y="527"/>
                  </a:lnTo>
                  <a:lnTo>
                    <a:pt x="343" y="529"/>
                  </a:lnTo>
                  <a:lnTo>
                    <a:pt x="332" y="532"/>
                  </a:lnTo>
                  <a:lnTo>
                    <a:pt x="310" y="538"/>
                  </a:lnTo>
                  <a:lnTo>
                    <a:pt x="289" y="547"/>
                  </a:lnTo>
                  <a:lnTo>
                    <a:pt x="270" y="556"/>
                  </a:lnTo>
                  <a:lnTo>
                    <a:pt x="256" y="565"/>
                  </a:lnTo>
                  <a:lnTo>
                    <a:pt x="245" y="574"/>
                  </a:lnTo>
                  <a:lnTo>
                    <a:pt x="235" y="581"/>
                  </a:lnTo>
                  <a:lnTo>
                    <a:pt x="232" y="619"/>
                  </a:lnTo>
                  <a:lnTo>
                    <a:pt x="205" y="690"/>
                  </a:lnTo>
                  <a:lnTo>
                    <a:pt x="195" y="731"/>
                  </a:lnTo>
                  <a:lnTo>
                    <a:pt x="187" y="793"/>
                  </a:lnTo>
                  <a:lnTo>
                    <a:pt x="183" y="809"/>
                  </a:lnTo>
                  <a:lnTo>
                    <a:pt x="183" y="809"/>
                  </a:lnTo>
                  <a:lnTo>
                    <a:pt x="178" y="837"/>
                  </a:lnTo>
                  <a:lnTo>
                    <a:pt x="174" y="867"/>
                  </a:lnTo>
                  <a:lnTo>
                    <a:pt x="169" y="921"/>
                  </a:lnTo>
                  <a:lnTo>
                    <a:pt x="168" y="962"/>
                  </a:lnTo>
                  <a:lnTo>
                    <a:pt x="168" y="978"/>
                  </a:lnTo>
                  <a:lnTo>
                    <a:pt x="155" y="1017"/>
                  </a:lnTo>
                  <a:lnTo>
                    <a:pt x="146" y="1063"/>
                  </a:lnTo>
                  <a:lnTo>
                    <a:pt x="137" y="1079"/>
                  </a:lnTo>
                  <a:lnTo>
                    <a:pt x="134" y="1141"/>
                  </a:lnTo>
                  <a:lnTo>
                    <a:pt x="136" y="1159"/>
                  </a:lnTo>
                  <a:lnTo>
                    <a:pt x="130" y="1173"/>
                  </a:lnTo>
                  <a:lnTo>
                    <a:pt x="113" y="1231"/>
                  </a:lnTo>
                  <a:lnTo>
                    <a:pt x="116" y="1249"/>
                  </a:lnTo>
                  <a:lnTo>
                    <a:pt x="121" y="1277"/>
                  </a:lnTo>
                  <a:lnTo>
                    <a:pt x="111" y="1297"/>
                  </a:lnTo>
                  <a:lnTo>
                    <a:pt x="113" y="1340"/>
                  </a:lnTo>
                  <a:lnTo>
                    <a:pt x="114" y="1456"/>
                  </a:lnTo>
                  <a:lnTo>
                    <a:pt x="114" y="1456"/>
                  </a:lnTo>
                  <a:lnTo>
                    <a:pt x="113" y="1466"/>
                  </a:lnTo>
                  <a:lnTo>
                    <a:pt x="113" y="1466"/>
                  </a:lnTo>
                  <a:lnTo>
                    <a:pt x="97" y="1477"/>
                  </a:lnTo>
                  <a:lnTo>
                    <a:pt x="102" y="1530"/>
                  </a:lnTo>
                  <a:lnTo>
                    <a:pt x="111" y="1539"/>
                  </a:lnTo>
                  <a:lnTo>
                    <a:pt x="111" y="1539"/>
                  </a:lnTo>
                  <a:lnTo>
                    <a:pt x="114" y="1536"/>
                  </a:lnTo>
                  <a:lnTo>
                    <a:pt x="114" y="1536"/>
                  </a:lnTo>
                  <a:lnTo>
                    <a:pt x="116" y="1579"/>
                  </a:lnTo>
                  <a:lnTo>
                    <a:pt x="119" y="1597"/>
                  </a:lnTo>
                  <a:lnTo>
                    <a:pt x="120" y="1597"/>
                  </a:lnTo>
                  <a:lnTo>
                    <a:pt x="114" y="1644"/>
                  </a:lnTo>
                  <a:lnTo>
                    <a:pt x="126" y="1679"/>
                  </a:lnTo>
                  <a:lnTo>
                    <a:pt x="146" y="1705"/>
                  </a:lnTo>
                  <a:lnTo>
                    <a:pt x="164" y="1718"/>
                  </a:lnTo>
                  <a:lnTo>
                    <a:pt x="177" y="1709"/>
                  </a:lnTo>
                  <a:lnTo>
                    <a:pt x="184" y="1709"/>
                  </a:lnTo>
                  <a:lnTo>
                    <a:pt x="184" y="1709"/>
                  </a:lnTo>
                  <a:lnTo>
                    <a:pt x="185" y="1722"/>
                  </a:lnTo>
                  <a:lnTo>
                    <a:pt x="183" y="1720"/>
                  </a:lnTo>
                  <a:lnTo>
                    <a:pt x="179" y="1727"/>
                  </a:lnTo>
                  <a:lnTo>
                    <a:pt x="179" y="1727"/>
                  </a:lnTo>
                  <a:lnTo>
                    <a:pt x="174" y="1727"/>
                  </a:lnTo>
                  <a:lnTo>
                    <a:pt x="174" y="1727"/>
                  </a:lnTo>
                  <a:lnTo>
                    <a:pt x="166" y="1734"/>
                  </a:lnTo>
                  <a:lnTo>
                    <a:pt x="159" y="1740"/>
                  </a:lnTo>
                  <a:lnTo>
                    <a:pt x="152" y="1747"/>
                  </a:lnTo>
                  <a:lnTo>
                    <a:pt x="146" y="1755"/>
                  </a:lnTo>
                  <a:lnTo>
                    <a:pt x="137" y="1769"/>
                  </a:lnTo>
                  <a:lnTo>
                    <a:pt x="132" y="1779"/>
                  </a:lnTo>
                  <a:lnTo>
                    <a:pt x="132" y="1779"/>
                  </a:lnTo>
                  <a:lnTo>
                    <a:pt x="132" y="1779"/>
                  </a:lnTo>
                  <a:lnTo>
                    <a:pt x="132" y="1779"/>
                  </a:lnTo>
                  <a:lnTo>
                    <a:pt x="132" y="1779"/>
                  </a:lnTo>
                  <a:lnTo>
                    <a:pt x="131" y="1782"/>
                  </a:lnTo>
                  <a:lnTo>
                    <a:pt x="131" y="1782"/>
                  </a:lnTo>
                  <a:lnTo>
                    <a:pt x="33" y="2244"/>
                  </a:lnTo>
                  <a:lnTo>
                    <a:pt x="30" y="2255"/>
                  </a:lnTo>
                  <a:lnTo>
                    <a:pt x="30" y="2255"/>
                  </a:lnTo>
                  <a:lnTo>
                    <a:pt x="44" y="2243"/>
                  </a:lnTo>
                  <a:lnTo>
                    <a:pt x="56" y="2233"/>
                  </a:lnTo>
                  <a:lnTo>
                    <a:pt x="68" y="2227"/>
                  </a:lnTo>
                  <a:lnTo>
                    <a:pt x="79" y="2223"/>
                  </a:lnTo>
                  <a:lnTo>
                    <a:pt x="89" y="2222"/>
                  </a:lnTo>
                  <a:lnTo>
                    <a:pt x="95" y="2220"/>
                  </a:lnTo>
                  <a:lnTo>
                    <a:pt x="102" y="2220"/>
                  </a:lnTo>
                  <a:lnTo>
                    <a:pt x="102" y="2220"/>
                  </a:lnTo>
                  <a:lnTo>
                    <a:pt x="108" y="2220"/>
                  </a:lnTo>
                  <a:lnTo>
                    <a:pt x="115" y="2222"/>
                  </a:lnTo>
                  <a:lnTo>
                    <a:pt x="122" y="2224"/>
                  </a:lnTo>
                  <a:lnTo>
                    <a:pt x="131" y="2228"/>
                  </a:lnTo>
                  <a:lnTo>
                    <a:pt x="148" y="2238"/>
                  </a:lnTo>
                  <a:lnTo>
                    <a:pt x="164" y="2249"/>
                  </a:lnTo>
                  <a:lnTo>
                    <a:pt x="159" y="2260"/>
                  </a:lnTo>
                  <a:lnTo>
                    <a:pt x="158" y="2307"/>
                  </a:lnTo>
                  <a:lnTo>
                    <a:pt x="131" y="2376"/>
                  </a:lnTo>
                  <a:lnTo>
                    <a:pt x="97" y="2580"/>
                  </a:lnTo>
                  <a:lnTo>
                    <a:pt x="77" y="2662"/>
                  </a:lnTo>
                  <a:lnTo>
                    <a:pt x="51" y="2826"/>
                  </a:lnTo>
                  <a:lnTo>
                    <a:pt x="37" y="2850"/>
                  </a:lnTo>
                  <a:lnTo>
                    <a:pt x="35" y="2896"/>
                  </a:lnTo>
                  <a:lnTo>
                    <a:pt x="34" y="2913"/>
                  </a:lnTo>
                  <a:lnTo>
                    <a:pt x="28" y="2938"/>
                  </a:lnTo>
                  <a:lnTo>
                    <a:pt x="28" y="3062"/>
                  </a:lnTo>
                  <a:lnTo>
                    <a:pt x="35" y="3081"/>
                  </a:lnTo>
                  <a:lnTo>
                    <a:pt x="35" y="3081"/>
                  </a:lnTo>
                  <a:lnTo>
                    <a:pt x="21" y="3108"/>
                  </a:lnTo>
                  <a:lnTo>
                    <a:pt x="10" y="3133"/>
                  </a:lnTo>
                  <a:lnTo>
                    <a:pt x="2" y="3156"/>
                  </a:lnTo>
                  <a:lnTo>
                    <a:pt x="2" y="3156"/>
                  </a:lnTo>
                  <a:lnTo>
                    <a:pt x="0" y="3173"/>
                  </a:lnTo>
                  <a:lnTo>
                    <a:pt x="0" y="3191"/>
                  </a:lnTo>
                  <a:lnTo>
                    <a:pt x="3" y="3208"/>
                  </a:lnTo>
                  <a:lnTo>
                    <a:pt x="5" y="3223"/>
                  </a:lnTo>
                  <a:lnTo>
                    <a:pt x="13" y="3245"/>
                  </a:lnTo>
                  <a:lnTo>
                    <a:pt x="15" y="3253"/>
                  </a:lnTo>
                  <a:lnTo>
                    <a:pt x="15" y="3253"/>
                  </a:lnTo>
                  <a:lnTo>
                    <a:pt x="23" y="3262"/>
                  </a:lnTo>
                  <a:lnTo>
                    <a:pt x="29" y="3269"/>
                  </a:lnTo>
                  <a:lnTo>
                    <a:pt x="36" y="3276"/>
                  </a:lnTo>
                  <a:lnTo>
                    <a:pt x="45" y="3281"/>
                  </a:lnTo>
                  <a:lnTo>
                    <a:pt x="52" y="3284"/>
                  </a:lnTo>
                  <a:lnTo>
                    <a:pt x="60" y="3287"/>
                  </a:lnTo>
                  <a:lnTo>
                    <a:pt x="74" y="3289"/>
                  </a:lnTo>
                  <a:lnTo>
                    <a:pt x="88" y="3289"/>
                  </a:lnTo>
                  <a:lnTo>
                    <a:pt x="99" y="3288"/>
                  </a:lnTo>
                  <a:lnTo>
                    <a:pt x="109" y="3287"/>
                  </a:lnTo>
                  <a:lnTo>
                    <a:pt x="109" y="3287"/>
                  </a:lnTo>
                  <a:lnTo>
                    <a:pt x="125" y="3283"/>
                  </a:lnTo>
                  <a:lnTo>
                    <a:pt x="140" y="3278"/>
                  </a:lnTo>
                  <a:lnTo>
                    <a:pt x="152" y="3272"/>
                  </a:lnTo>
                  <a:lnTo>
                    <a:pt x="163" y="3266"/>
                  </a:lnTo>
                  <a:lnTo>
                    <a:pt x="173" y="3260"/>
                  </a:lnTo>
                  <a:lnTo>
                    <a:pt x="182" y="3252"/>
                  </a:lnTo>
                  <a:lnTo>
                    <a:pt x="189" y="3246"/>
                  </a:lnTo>
                  <a:lnTo>
                    <a:pt x="196" y="3239"/>
                  </a:lnTo>
                  <a:lnTo>
                    <a:pt x="205" y="3226"/>
                  </a:lnTo>
                  <a:lnTo>
                    <a:pt x="211" y="3215"/>
                  </a:lnTo>
                  <a:lnTo>
                    <a:pt x="215" y="3205"/>
                  </a:lnTo>
                  <a:lnTo>
                    <a:pt x="216" y="3154"/>
                  </a:lnTo>
                  <a:lnTo>
                    <a:pt x="216" y="3154"/>
                  </a:lnTo>
                  <a:lnTo>
                    <a:pt x="216" y="3155"/>
                  </a:lnTo>
                  <a:lnTo>
                    <a:pt x="240" y="3145"/>
                  </a:lnTo>
                  <a:lnTo>
                    <a:pt x="256" y="3093"/>
                  </a:lnTo>
                  <a:lnTo>
                    <a:pt x="254" y="3041"/>
                  </a:lnTo>
                  <a:lnTo>
                    <a:pt x="254" y="3041"/>
                  </a:lnTo>
                  <a:lnTo>
                    <a:pt x="262" y="3036"/>
                  </a:lnTo>
                  <a:lnTo>
                    <a:pt x="269" y="3032"/>
                  </a:lnTo>
                  <a:lnTo>
                    <a:pt x="275" y="3027"/>
                  </a:lnTo>
                  <a:lnTo>
                    <a:pt x="279" y="3020"/>
                  </a:lnTo>
                  <a:lnTo>
                    <a:pt x="283" y="3014"/>
                  </a:lnTo>
                  <a:lnTo>
                    <a:pt x="285" y="3008"/>
                  </a:lnTo>
                  <a:lnTo>
                    <a:pt x="289" y="2996"/>
                  </a:lnTo>
                  <a:lnTo>
                    <a:pt x="289" y="2985"/>
                  </a:lnTo>
                  <a:lnTo>
                    <a:pt x="289" y="2975"/>
                  </a:lnTo>
                  <a:lnTo>
                    <a:pt x="286" y="2967"/>
                  </a:lnTo>
                  <a:lnTo>
                    <a:pt x="286" y="2967"/>
                  </a:lnTo>
                  <a:lnTo>
                    <a:pt x="306" y="2923"/>
                  </a:lnTo>
                  <a:lnTo>
                    <a:pt x="335" y="2855"/>
                  </a:lnTo>
                  <a:lnTo>
                    <a:pt x="373" y="2764"/>
                  </a:lnTo>
                  <a:lnTo>
                    <a:pt x="434" y="2578"/>
                  </a:lnTo>
                  <a:lnTo>
                    <a:pt x="469" y="2347"/>
                  </a:lnTo>
                  <a:lnTo>
                    <a:pt x="528" y="2040"/>
                  </a:lnTo>
                  <a:lnTo>
                    <a:pt x="528" y="2040"/>
                  </a:lnTo>
                  <a:lnTo>
                    <a:pt x="542" y="1992"/>
                  </a:lnTo>
                  <a:lnTo>
                    <a:pt x="556" y="1947"/>
                  </a:lnTo>
                  <a:lnTo>
                    <a:pt x="574" y="1902"/>
                  </a:lnTo>
                  <a:lnTo>
                    <a:pt x="590" y="1862"/>
                  </a:lnTo>
                  <a:lnTo>
                    <a:pt x="616" y="1800"/>
                  </a:lnTo>
                  <a:lnTo>
                    <a:pt x="627" y="1777"/>
                  </a:lnTo>
                  <a:lnTo>
                    <a:pt x="646" y="1795"/>
                  </a:lnTo>
                  <a:lnTo>
                    <a:pt x="651" y="1820"/>
                  </a:lnTo>
                  <a:lnTo>
                    <a:pt x="697" y="1915"/>
                  </a:lnTo>
                  <a:lnTo>
                    <a:pt x="714" y="2033"/>
                  </a:lnTo>
                  <a:lnTo>
                    <a:pt x="720" y="2055"/>
                  </a:lnTo>
                  <a:lnTo>
                    <a:pt x="725" y="2087"/>
                  </a:lnTo>
                  <a:lnTo>
                    <a:pt x="725" y="2087"/>
                  </a:lnTo>
                  <a:lnTo>
                    <a:pt x="725" y="2110"/>
                  </a:lnTo>
                  <a:lnTo>
                    <a:pt x="726" y="2138"/>
                  </a:lnTo>
                  <a:lnTo>
                    <a:pt x="729" y="2169"/>
                  </a:lnTo>
                  <a:lnTo>
                    <a:pt x="733" y="2201"/>
                  </a:lnTo>
                  <a:lnTo>
                    <a:pt x="739" y="2253"/>
                  </a:lnTo>
                  <a:lnTo>
                    <a:pt x="742" y="2275"/>
                  </a:lnTo>
                  <a:lnTo>
                    <a:pt x="765" y="2409"/>
                  </a:lnTo>
                  <a:lnTo>
                    <a:pt x="765" y="2409"/>
                  </a:lnTo>
                  <a:lnTo>
                    <a:pt x="812" y="2637"/>
                  </a:lnTo>
                  <a:lnTo>
                    <a:pt x="798" y="2869"/>
                  </a:lnTo>
                  <a:lnTo>
                    <a:pt x="814" y="2930"/>
                  </a:lnTo>
                  <a:lnTo>
                    <a:pt x="812" y="2987"/>
                  </a:lnTo>
                  <a:lnTo>
                    <a:pt x="775" y="3016"/>
                  </a:lnTo>
                  <a:lnTo>
                    <a:pt x="772" y="3059"/>
                  </a:lnTo>
                  <a:lnTo>
                    <a:pt x="772" y="3059"/>
                  </a:lnTo>
                  <a:lnTo>
                    <a:pt x="773" y="3081"/>
                  </a:lnTo>
                  <a:lnTo>
                    <a:pt x="777" y="3098"/>
                  </a:lnTo>
                  <a:lnTo>
                    <a:pt x="782" y="3112"/>
                  </a:lnTo>
                  <a:lnTo>
                    <a:pt x="788" y="3120"/>
                  </a:lnTo>
                  <a:lnTo>
                    <a:pt x="794" y="3128"/>
                  </a:lnTo>
                  <a:lnTo>
                    <a:pt x="800" y="3131"/>
                  </a:lnTo>
                  <a:lnTo>
                    <a:pt x="805" y="3134"/>
                  </a:lnTo>
                  <a:lnTo>
                    <a:pt x="810" y="3135"/>
                  </a:lnTo>
                  <a:lnTo>
                    <a:pt x="799" y="3208"/>
                  </a:lnTo>
                  <a:lnTo>
                    <a:pt x="799" y="3208"/>
                  </a:lnTo>
                  <a:lnTo>
                    <a:pt x="798" y="3212"/>
                  </a:lnTo>
                  <a:lnTo>
                    <a:pt x="795" y="3220"/>
                  </a:lnTo>
                  <a:lnTo>
                    <a:pt x="795" y="3232"/>
                  </a:lnTo>
                  <a:lnTo>
                    <a:pt x="797" y="3241"/>
                  </a:lnTo>
                  <a:lnTo>
                    <a:pt x="798" y="3250"/>
                  </a:lnTo>
                  <a:lnTo>
                    <a:pt x="802" y="3260"/>
                  </a:lnTo>
                  <a:lnTo>
                    <a:pt x="805" y="3269"/>
                  </a:lnTo>
                  <a:lnTo>
                    <a:pt x="812" y="3279"/>
                  </a:lnTo>
                  <a:lnTo>
                    <a:pt x="820" y="3290"/>
                  </a:lnTo>
                  <a:lnTo>
                    <a:pt x="830" y="3300"/>
                  </a:lnTo>
                  <a:lnTo>
                    <a:pt x="842" y="3311"/>
                  </a:lnTo>
                  <a:lnTo>
                    <a:pt x="857" y="3322"/>
                  </a:lnTo>
                  <a:lnTo>
                    <a:pt x="876" y="3332"/>
                  </a:lnTo>
                  <a:lnTo>
                    <a:pt x="876" y="3332"/>
                  </a:lnTo>
                  <a:lnTo>
                    <a:pt x="878" y="3334"/>
                  </a:lnTo>
                  <a:lnTo>
                    <a:pt x="887" y="3334"/>
                  </a:lnTo>
                  <a:lnTo>
                    <a:pt x="902" y="3332"/>
                  </a:lnTo>
                  <a:lnTo>
                    <a:pt x="919" y="3329"/>
                  </a:lnTo>
                  <a:lnTo>
                    <a:pt x="929" y="3325"/>
                  </a:lnTo>
                  <a:lnTo>
                    <a:pt x="940" y="3321"/>
                  </a:lnTo>
                  <a:lnTo>
                    <a:pt x="951" y="3315"/>
                  </a:lnTo>
                  <a:lnTo>
                    <a:pt x="962" y="3309"/>
                  </a:lnTo>
                  <a:lnTo>
                    <a:pt x="974" y="3300"/>
                  </a:lnTo>
                  <a:lnTo>
                    <a:pt x="985" y="3289"/>
                  </a:lnTo>
                  <a:lnTo>
                    <a:pt x="998" y="3278"/>
                  </a:lnTo>
                  <a:lnTo>
                    <a:pt x="1009" y="3263"/>
                  </a:lnTo>
                  <a:lnTo>
                    <a:pt x="1011" y="3225"/>
                  </a:lnTo>
                  <a:lnTo>
                    <a:pt x="1009" y="3214"/>
                  </a:lnTo>
                  <a:lnTo>
                    <a:pt x="1009" y="3179"/>
                  </a:lnTo>
                  <a:lnTo>
                    <a:pt x="1006" y="3141"/>
                  </a:lnTo>
                  <a:lnTo>
                    <a:pt x="1019" y="3146"/>
                  </a:lnTo>
                  <a:lnTo>
                    <a:pt x="1019" y="3146"/>
                  </a:lnTo>
                  <a:lnTo>
                    <a:pt x="1024" y="3142"/>
                  </a:lnTo>
                  <a:lnTo>
                    <a:pt x="1028" y="3138"/>
                  </a:lnTo>
                  <a:lnTo>
                    <a:pt x="1033" y="3131"/>
                  </a:lnTo>
                  <a:lnTo>
                    <a:pt x="1037" y="3124"/>
                  </a:lnTo>
                  <a:lnTo>
                    <a:pt x="1043" y="3108"/>
                  </a:lnTo>
                  <a:lnTo>
                    <a:pt x="1048" y="3091"/>
                  </a:lnTo>
                  <a:lnTo>
                    <a:pt x="1052" y="3075"/>
                  </a:lnTo>
                  <a:lnTo>
                    <a:pt x="1054" y="3060"/>
                  </a:lnTo>
                  <a:lnTo>
                    <a:pt x="1057" y="3046"/>
                  </a:lnTo>
                  <a:lnTo>
                    <a:pt x="1058" y="3032"/>
                  </a:lnTo>
                  <a:lnTo>
                    <a:pt x="1058" y="3032"/>
                  </a:lnTo>
                  <a:lnTo>
                    <a:pt x="1057" y="3027"/>
                  </a:lnTo>
                  <a:lnTo>
                    <a:pt x="1054" y="3023"/>
                  </a:lnTo>
                  <a:lnTo>
                    <a:pt x="1048" y="3014"/>
                  </a:lnTo>
                  <a:lnTo>
                    <a:pt x="1041" y="3008"/>
                  </a:lnTo>
                  <a:lnTo>
                    <a:pt x="1033" y="3002"/>
                  </a:lnTo>
                  <a:lnTo>
                    <a:pt x="1019" y="2995"/>
                  </a:lnTo>
                  <a:lnTo>
                    <a:pt x="1012" y="2992"/>
                  </a:lnTo>
                  <a:lnTo>
                    <a:pt x="1021" y="2908"/>
                  </a:lnTo>
                  <a:lnTo>
                    <a:pt x="1036" y="2718"/>
                  </a:lnTo>
                  <a:lnTo>
                    <a:pt x="1036" y="2718"/>
                  </a:lnTo>
                  <a:lnTo>
                    <a:pt x="1036" y="2702"/>
                  </a:lnTo>
                  <a:lnTo>
                    <a:pt x="1035" y="2680"/>
                  </a:lnTo>
                  <a:lnTo>
                    <a:pt x="1031" y="2626"/>
                  </a:lnTo>
                  <a:lnTo>
                    <a:pt x="1026" y="2558"/>
                  </a:lnTo>
                  <a:lnTo>
                    <a:pt x="1026" y="2531"/>
                  </a:lnTo>
                  <a:lnTo>
                    <a:pt x="1015" y="2386"/>
                  </a:lnTo>
                  <a:lnTo>
                    <a:pt x="1005" y="2256"/>
                  </a:lnTo>
                  <a:lnTo>
                    <a:pt x="995" y="2169"/>
                  </a:lnTo>
                  <a:lnTo>
                    <a:pt x="993" y="2132"/>
                  </a:lnTo>
                  <a:lnTo>
                    <a:pt x="990" y="2097"/>
                  </a:lnTo>
                  <a:lnTo>
                    <a:pt x="988" y="2047"/>
                  </a:lnTo>
                  <a:lnTo>
                    <a:pt x="984" y="1932"/>
                  </a:lnTo>
                  <a:lnTo>
                    <a:pt x="984" y="1878"/>
                  </a:lnTo>
                  <a:lnTo>
                    <a:pt x="982" y="1720"/>
                  </a:lnTo>
                  <a:lnTo>
                    <a:pt x="974" y="1594"/>
                  </a:lnTo>
                  <a:lnTo>
                    <a:pt x="977" y="1560"/>
                  </a:lnTo>
                  <a:lnTo>
                    <a:pt x="977" y="1560"/>
                  </a:lnTo>
                  <a:lnTo>
                    <a:pt x="974" y="1543"/>
                  </a:lnTo>
                  <a:lnTo>
                    <a:pt x="971" y="1529"/>
                  </a:lnTo>
                  <a:lnTo>
                    <a:pt x="967" y="1519"/>
                  </a:lnTo>
                  <a:lnTo>
                    <a:pt x="963" y="1513"/>
                  </a:lnTo>
                  <a:lnTo>
                    <a:pt x="941" y="1386"/>
                  </a:lnTo>
                  <a:lnTo>
                    <a:pt x="909" y="1343"/>
                  </a:lnTo>
                  <a:lnTo>
                    <a:pt x="909" y="1326"/>
                  </a:lnTo>
                  <a:lnTo>
                    <a:pt x="915" y="1317"/>
                  </a:lnTo>
                  <a:lnTo>
                    <a:pt x="915" y="1298"/>
                  </a:lnTo>
                  <a:lnTo>
                    <a:pt x="922" y="1298"/>
                  </a:lnTo>
                  <a:lnTo>
                    <a:pt x="925" y="1290"/>
                  </a:lnTo>
                  <a:lnTo>
                    <a:pt x="920" y="1249"/>
                  </a:lnTo>
                  <a:lnTo>
                    <a:pt x="925" y="1247"/>
                  </a:lnTo>
                  <a:lnTo>
                    <a:pt x="1012" y="1229"/>
                  </a:lnTo>
                  <a:lnTo>
                    <a:pt x="1041" y="1222"/>
                  </a:lnTo>
                  <a:lnTo>
                    <a:pt x="1093" y="1217"/>
                  </a:lnTo>
                  <a:lnTo>
                    <a:pt x="1093" y="1217"/>
                  </a:lnTo>
                  <a:lnTo>
                    <a:pt x="1104" y="1212"/>
                  </a:lnTo>
                  <a:lnTo>
                    <a:pt x="1115" y="1207"/>
                  </a:lnTo>
                  <a:lnTo>
                    <a:pt x="1131" y="1197"/>
                  </a:lnTo>
                  <a:lnTo>
                    <a:pt x="1141" y="1190"/>
                  </a:lnTo>
                  <a:lnTo>
                    <a:pt x="1144" y="1186"/>
                  </a:lnTo>
                  <a:lnTo>
                    <a:pt x="1144" y="1186"/>
                  </a:lnTo>
                  <a:lnTo>
                    <a:pt x="1147" y="1181"/>
                  </a:lnTo>
                  <a:lnTo>
                    <a:pt x="1148" y="1176"/>
                  </a:lnTo>
                  <a:lnTo>
                    <a:pt x="1152" y="1163"/>
                  </a:lnTo>
                  <a:lnTo>
                    <a:pt x="1154" y="1148"/>
                  </a:lnTo>
                  <a:lnTo>
                    <a:pt x="1155" y="1133"/>
                  </a:lnTo>
                  <a:lnTo>
                    <a:pt x="1155" y="1107"/>
                  </a:lnTo>
                  <a:lnTo>
                    <a:pt x="1155" y="1096"/>
                  </a:lnTo>
                  <a:lnTo>
                    <a:pt x="1155" y="1096"/>
                  </a:lnTo>
                  <a:close/>
                  <a:moveTo>
                    <a:pt x="286" y="1152"/>
                  </a:moveTo>
                  <a:lnTo>
                    <a:pt x="284" y="1127"/>
                  </a:lnTo>
                  <a:lnTo>
                    <a:pt x="295" y="1109"/>
                  </a:lnTo>
                  <a:lnTo>
                    <a:pt x="295" y="1068"/>
                  </a:lnTo>
                  <a:lnTo>
                    <a:pt x="300" y="1056"/>
                  </a:lnTo>
                  <a:lnTo>
                    <a:pt x="300" y="1056"/>
                  </a:lnTo>
                  <a:lnTo>
                    <a:pt x="301" y="1056"/>
                  </a:lnTo>
                  <a:lnTo>
                    <a:pt x="302" y="1057"/>
                  </a:lnTo>
                  <a:lnTo>
                    <a:pt x="304" y="1059"/>
                  </a:lnTo>
                  <a:lnTo>
                    <a:pt x="299" y="1107"/>
                  </a:lnTo>
                  <a:lnTo>
                    <a:pt x="295" y="1155"/>
                  </a:lnTo>
                  <a:lnTo>
                    <a:pt x="284" y="1189"/>
                  </a:lnTo>
                  <a:lnTo>
                    <a:pt x="286" y="1162"/>
                  </a:lnTo>
                  <a:lnTo>
                    <a:pt x="286" y="1152"/>
                  </a:lnTo>
                  <a:close/>
                  <a:moveTo>
                    <a:pt x="190" y="1636"/>
                  </a:moveTo>
                  <a:lnTo>
                    <a:pt x="194" y="1631"/>
                  </a:lnTo>
                  <a:lnTo>
                    <a:pt x="203" y="1637"/>
                  </a:lnTo>
                  <a:lnTo>
                    <a:pt x="205" y="1657"/>
                  </a:lnTo>
                  <a:lnTo>
                    <a:pt x="205" y="1657"/>
                  </a:lnTo>
                  <a:lnTo>
                    <a:pt x="201" y="1655"/>
                  </a:lnTo>
                  <a:lnTo>
                    <a:pt x="196" y="1653"/>
                  </a:lnTo>
                  <a:lnTo>
                    <a:pt x="193" y="1655"/>
                  </a:lnTo>
                  <a:lnTo>
                    <a:pt x="189" y="1657"/>
                  </a:lnTo>
                  <a:lnTo>
                    <a:pt x="190" y="1636"/>
                  </a:lnTo>
                  <a:close/>
                  <a:moveTo>
                    <a:pt x="210" y="2070"/>
                  </a:moveTo>
                  <a:lnTo>
                    <a:pt x="219" y="1995"/>
                  </a:lnTo>
                  <a:lnTo>
                    <a:pt x="224" y="2028"/>
                  </a:lnTo>
                  <a:lnTo>
                    <a:pt x="210" y="2070"/>
                  </a:lnTo>
                  <a:close/>
                  <a:moveTo>
                    <a:pt x="301" y="1489"/>
                  </a:moveTo>
                  <a:lnTo>
                    <a:pt x="293" y="1531"/>
                  </a:lnTo>
                  <a:lnTo>
                    <a:pt x="288" y="1552"/>
                  </a:lnTo>
                  <a:lnTo>
                    <a:pt x="268" y="1584"/>
                  </a:lnTo>
                  <a:lnTo>
                    <a:pt x="269" y="1649"/>
                  </a:lnTo>
                  <a:lnTo>
                    <a:pt x="254" y="1725"/>
                  </a:lnTo>
                  <a:lnTo>
                    <a:pt x="249" y="1794"/>
                  </a:lnTo>
                  <a:lnTo>
                    <a:pt x="231" y="1906"/>
                  </a:lnTo>
                  <a:lnTo>
                    <a:pt x="245" y="1796"/>
                  </a:lnTo>
                  <a:lnTo>
                    <a:pt x="240" y="1766"/>
                  </a:lnTo>
                  <a:lnTo>
                    <a:pt x="240" y="1766"/>
                  </a:lnTo>
                  <a:lnTo>
                    <a:pt x="237" y="1759"/>
                  </a:lnTo>
                  <a:lnTo>
                    <a:pt x="235" y="1755"/>
                  </a:lnTo>
                  <a:lnTo>
                    <a:pt x="227" y="1746"/>
                  </a:lnTo>
                  <a:lnTo>
                    <a:pt x="228" y="1742"/>
                  </a:lnTo>
                  <a:lnTo>
                    <a:pt x="224" y="1741"/>
                  </a:lnTo>
                  <a:lnTo>
                    <a:pt x="224" y="1690"/>
                  </a:lnTo>
                  <a:lnTo>
                    <a:pt x="228" y="1688"/>
                  </a:lnTo>
                  <a:lnTo>
                    <a:pt x="228" y="1688"/>
                  </a:lnTo>
                  <a:lnTo>
                    <a:pt x="233" y="1687"/>
                  </a:lnTo>
                  <a:lnTo>
                    <a:pt x="237" y="1685"/>
                  </a:lnTo>
                  <a:lnTo>
                    <a:pt x="242" y="1681"/>
                  </a:lnTo>
                  <a:lnTo>
                    <a:pt x="245" y="1677"/>
                  </a:lnTo>
                  <a:lnTo>
                    <a:pt x="246" y="1674"/>
                  </a:lnTo>
                  <a:lnTo>
                    <a:pt x="246" y="1639"/>
                  </a:lnTo>
                  <a:lnTo>
                    <a:pt x="251" y="1603"/>
                  </a:lnTo>
                  <a:lnTo>
                    <a:pt x="251" y="1577"/>
                  </a:lnTo>
                  <a:lnTo>
                    <a:pt x="251" y="1577"/>
                  </a:lnTo>
                  <a:lnTo>
                    <a:pt x="259" y="1579"/>
                  </a:lnTo>
                  <a:lnTo>
                    <a:pt x="263" y="1575"/>
                  </a:lnTo>
                  <a:lnTo>
                    <a:pt x="268" y="1510"/>
                  </a:lnTo>
                  <a:lnTo>
                    <a:pt x="268" y="1510"/>
                  </a:lnTo>
                  <a:lnTo>
                    <a:pt x="270" y="1512"/>
                  </a:lnTo>
                  <a:lnTo>
                    <a:pt x="277" y="1448"/>
                  </a:lnTo>
                  <a:lnTo>
                    <a:pt x="274" y="1444"/>
                  </a:lnTo>
                  <a:lnTo>
                    <a:pt x="277" y="1441"/>
                  </a:lnTo>
                  <a:lnTo>
                    <a:pt x="291" y="1476"/>
                  </a:lnTo>
                  <a:lnTo>
                    <a:pt x="307" y="1477"/>
                  </a:lnTo>
                  <a:lnTo>
                    <a:pt x="307" y="1477"/>
                  </a:lnTo>
                  <a:lnTo>
                    <a:pt x="301" y="1489"/>
                  </a:lnTo>
                  <a:close/>
                  <a:moveTo>
                    <a:pt x="952" y="1067"/>
                  </a:moveTo>
                  <a:lnTo>
                    <a:pt x="946" y="1068"/>
                  </a:lnTo>
                  <a:lnTo>
                    <a:pt x="932" y="1063"/>
                  </a:lnTo>
                  <a:lnTo>
                    <a:pt x="902" y="1059"/>
                  </a:lnTo>
                  <a:lnTo>
                    <a:pt x="894" y="1063"/>
                  </a:lnTo>
                  <a:lnTo>
                    <a:pt x="893" y="1032"/>
                  </a:lnTo>
                  <a:lnTo>
                    <a:pt x="883" y="1010"/>
                  </a:lnTo>
                  <a:lnTo>
                    <a:pt x="884" y="980"/>
                  </a:lnTo>
                  <a:lnTo>
                    <a:pt x="889" y="961"/>
                  </a:lnTo>
                  <a:lnTo>
                    <a:pt x="894" y="918"/>
                  </a:lnTo>
                  <a:lnTo>
                    <a:pt x="908" y="961"/>
                  </a:lnTo>
                  <a:lnTo>
                    <a:pt x="940" y="1025"/>
                  </a:lnTo>
                  <a:lnTo>
                    <a:pt x="953" y="1049"/>
                  </a:lnTo>
                  <a:lnTo>
                    <a:pt x="952" y="106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2700" dir="5400000" sy="50000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4" name="Freeform 10"/>
            <p:cNvSpPr>
              <a:spLocks noEditPoints="1"/>
            </p:cNvSpPr>
            <p:nvPr/>
          </p:nvSpPr>
          <p:spPr bwMode="gray">
            <a:xfrm>
              <a:off x="4043" y="2189"/>
              <a:ext cx="279" cy="784"/>
            </a:xfrm>
            <a:custGeom>
              <a:avLst/>
              <a:gdLst>
                <a:gd name="T0" fmla="*/ 1128 w 1155"/>
                <a:gd name="T1" fmla="*/ 998 h 3334"/>
                <a:gd name="T2" fmla="*/ 1036 w 1155"/>
                <a:gd name="T3" fmla="*/ 783 h 3334"/>
                <a:gd name="T4" fmla="*/ 876 w 1155"/>
                <a:gd name="T5" fmla="*/ 566 h 3334"/>
                <a:gd name="T6" fmla="*/ 731 w 1155"/>
                <a:gd name="T7" fmla="*/ 471 h 3334"/>
                <a:gd name="T8" fmla="*/ 807 w 1155"/>
                <a:gd name="T9" fmla="*/ 326 h 3334"/>
                <a:gd name="T10" fmla="*/ 818 w 1155"/>
                <a:gd name="T11" fmla="*/ 199 h 3334"/>
                <a:gd name="T12" fmla="*/ 754 w 1155"/>
                <a:gd name="T13" fmla="*/ 87 h 3334"/>
                <a:gd name="T14" fmla="*/ 575 w 1155"/>
                <a:gd name="T15" fmla="*/ 7 h 3334"/>
                <a:gd name="T16" fmla="*/ 529 w 1155"/>
                <a:gd name="T17" fmla="*/ 49 h 3334"/>
                <a:gd name="T18" fmla="*/ 465 w 1155"/>
                <a:gd name="T19" fmla="*/ 78 h 3334"/>
                <a:gd name="T20" fmla="*/ 461 w 1155"/>
                <a:gd name="T21" fmla="*/ 166 h 3334"/>
                <a:gd name="T22" fmla="*/ 474 w 1155"/>
                <a:gd name="T23" fmla="*/ 204 h 3334"/>
                <a:gd name="T24" fmla="*/ 471 w 1155"/>
                <a:gd name="T25" fmla="*/ 353 h 3334"/>
                <a:gd name="T26" fmla="*/ 519 w 1155"/>
                <a:gd name="T27" fmla="*/ 416 h 3334"/>
                <a:gd name="T28" fmla="*/ 355 w 1155"/>
                <a:gd name="T29" fmla="*/ 527 h 3334"/>
                <a:gd name="T30" fmla="*/ 235 w 1155"/>
                <a:gd name="T31" fmla="*/ 581 h 3334"/>
                <a:gd name="T32" fmla="*/ 174 w 1155"/>
                <a:gd name="T33" fmla="*/ 867 h 3334"/>
                <a:gd name="T34" fmla="*/ 136 w 1155"/>
                <a:gd name="T35" fmla="*/ 1159 h 3334"/>
                <a:gd name="T36" fmla="*/ 114 w 1155"/>
                <a:gd name="T37" fmla="*/ 1456 h 3334"/>
                <a:gd name="T38" fmla="*/ 114 w 1155"/>
                <a:gd name="T39" fmla="*/ 1536 h 3334"/>
                <a:gd name="T40" fmla="*/ 177 w 1155"/>
                <a:gd name="T41" fmla="*/ 1709 h 3334"/>
                <a:gd name="T42" fmla="*/ 174 w 1155"/>
                <a:gd name="T43" fmla="*/ 1727 h 3334"/>
                <a:gd name="T44" fmla="*/ 132 w 1155"/>
                <a:gd name="T45" fmla="*/ 1779 h 3334"/>
                <a:gd name="T46" fmla="*/ 44 w 1155"/>
                <a:gd name="T47" fmla="*/ 2243 h 3334"/>
                <a:gd name="T48" fmla="*/ 108 w 1155"/>
                <a:gd name="T49" fmla="*/ 2220 h 3334"/>
                <a:gd name="T50" fmla="*/ 131 w 1155"/>
                <a:gd name="T51" fmla="*/ 2376 h 3334"/>
                <a:gd name="T52" fmla="*/ 28 w 1155"/>
                <a:gd name="T53" fmla="*/ 3062 h 3334"/>
                <a:gd name="T54" fmla="*/ 0 w 1155"/>
                <a:gd name="T55" fmla="*/ 3191 h 3334"/>
                <a:gd name="T56" fmla="*/ 36 w 1155"/>
                <a:gd name="T57" fmla="*/ 3276 h 3334"/>
                <a:gd name="T58" fmla="*/ 109 w 1155"/>
                <a:gd name="T59" fmla="*/ 3287 h 3334"/>
                <a:gd name="T60" fmla="*/ 196 w 1155"/>
                <a:gd name="T61" fmla="*/ 3239 h 3334"/>
                <a:gd name="T62" fmla="*/ 256 w 1155"/>
                <a:gd name="T63" fmla="*/ 3093 h 3334"/>
                <a:gd name="T64" fmla="*/ 285 w 1155"/>
                <a:gd name="T65" fmla="*/ 3008 h 3334"/>
                <a:gd name="T66" fmla="*/ 373 w 1155"/>
                <a:gd name="T67" fmla="*/ 2764 h 3334"/>
                <a:gd name="T68" fmla="*/ 590 w 1155"/>
                <a:gd name="T69" fmla="*/ 1862 h 3334"/>
                <a:gd name="T70" fmla="*/ 725 w 1155"/>
                <a:gd name="T71" fmla="*/ 2087 h 3334"/>
                <a:gd name="T72" fmla="*/ 765 w 1155"/>
                <a:gd name="T73" fmla="*/ 2409 h 3334"/>
                <a:gd name="T74" fmla="*/ 772 w 1155"/>
                <a:gd name="T75" fmla="*/ 3059 h 3334"/>
                <a:gd name="T76" fmla="*/ 810 w 1155"/>
                <a:gd name="T77" fmla="*/ 3135 h 3334"/>
                <a:gd name="T78" fmla="*/ 802 w 1155"/>
                <a:gd name="T79" fmla="*/ 3260 h 3334"/>
                <a:gd name="T80" fmla="*/ 876 w 1155"/>
                <a:gd name="T81" fmla="*/ 3332 h 3334"/>
                <a:gd name="T82" fmla="*/ 962 w 1155"/>
                <a:gd name="T83" fmla="*/ 3309 h 3334"/>
                <a:gd name="T84" fmla="*/ 1006 w 1155"/>
                <a:gd name="T85" fmla="*/ 3141 h 3334"/>
                <a:gd name="T86" fmla="*/ 1048 w 1155"/>
                <a:gd name="T87" fmla="*/ 3091 h 3334"/>
                <a:gd name="T88" fmla="*/ 1048 w 1155"/>
                <a:gd name="T89" fmla="*/ 3014 h 3334"/>
                <a:gd name="T90" fmla="*/ 1036 w 1155"/>
                <a:gd name="T91" fmla="*/ 2702 h 3334"/>
                <a:gd name="T92" fmla="*/ 993 w 1155"/>
                <a:gd name="T93" fmla="*/ 2132 h 3334"/>
                <a:gd name="T94" fmla="*/ 977 w 1155"/>
                <a:gd name="T95" fmla="*/ 1560 h 3334"/>
                <a:gd name="T96" fmla="*/ 915 w 1155"/>
                <a:gd name="T97" fmla="*/ 1317 h 3334"/>
                <a:gd name="T98" fmla="*/ 1093 w 1155"/>
                <a:gd name="T99" fmla="*/ 1217 h 3334"/>
                <a:gd name="T100" fmla="*/ 1147 w 1155"/>
                <a:gd name="T101" fmla="*/ 1181 h 3334"/>
                <a:gd name="T102" fmla="*/ 286 w 1155"/>
                <a:gd name="T103" fmla="*/ 1152 h 3334"/>
                <a:gd name="T104" fmla="*/ 304 w 1155"/>
                <a:gd name="T105" fmla="*/ 1059 h 3334"/>
                <a:gd name="T106" fmla="*/ 203 w 1155"/>
                <a:gd name="T107" fmla="*/ 1637 h 3334"/>
                <a:gd name="T108" fmla="*/ 210 w 1155"/>
                <a:gd name="T109" fmla="*/ 2070 h 3334"/>
                <a:gd name="T110" fmla="*/ 269 w 1155"/>
                <a:gd name="T111" fmla="*/ 1649 h 3334"/>
                <a:gd name="T112" fmla="*/ 235 w 1155"/>
                <a:gd name="T113" fmla="*/ 1755 h 3334"/>
                <a:gd name="T114" fmla="*/ 237 w 1155"/>
                <a:gd name="T115" fmla="*/ 1685 h 3334"/>
                <a:gd name="T116" fmla="*/ 259 w 1155"/>
                <a:gd name="T117" fmla="*/ 1579 h 3334"/>
                <a:gd name="T118" fmla="*/ 291 w 1155"/>
                <a:gd name="T119" fmla="*/ 1476 h 3334"/>
                <a:gd name="T120" fmla="*/ 894 w 1155"/>
                <a:gd name="T121" fmla="*/ 1063 h 3334"/>
                <a:gd name="T122" fmla="*/ 953 w 1155"/>
                <a:gd name="T123" fmla="*/ 1049 h 3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55" h="3334">
                  <a:moveTo>
                    <a:pt x="1155" y="1096"/>
                  </a:moveTo>
                  <a:lnTo>
                    <a:pt x="1149" y="1074"/>
                  </a:lnTo>
                  <a:lnTo>
                    <a:pt x="1148" y="1054"/>
                  </a:lnTo>
                  <a:lnTo>
                    <a:pt x="1148" y="1054"/>
                  </a:lnTo>
                  <a:lnTo>
                    <a:pt x="1143" y="1037"/>
                  </a:lnTo>
                  <a:lnTo>
                    <a:pt x="1138" y="1022"/>
                  </a:lnTo>
                  <a:lnTo>
                    <a:pt x="1133" y="1009"/>
                  </a:lnTo>
                  <a:lnTo>
                    <a:pt x="1128" y="998"/>
                  </a:lnTo>
                  <a:lnTo>
                    <a:pt x="1120" y="982"/>
                  </a:lnTo>
                  <a:lnTo>
                    <a:pt x="1117" y="977"/>
                  </a:lnTo>
                  <a:lnTo>
                    <a:pt x="1095" y="931"/>
                  </a:lnTo>
                  <a:lnTo>
                    <a:pt x="1085" y="892"/>
                  </a:lnTo>
                  <a:lnTo>
                    <a:pt x="1056" y="857"/>
                  </a:lnTo>
                  <a:lnTo>
                    <a:pt x="1038" y="809"/>
                  </a:lnTo>
                  <a:lnTo>
                    <a:pt x="1036" y="783"/>
                  </a:lnTo>
                  <a:lnTo>
                    <a:pt x="1036" y="783"/>
                  </a:lnTo>
                  <a:lnTo>
                    <a:pt x="1019" y="749"/>
                  </a:lnTo>
                  <a:lnTo>
                    <a:pt x="991" y="699"/>
                  </a:lnTo>
                  <a:lnTo>
                    <a:pt x="957" y="637"/>
                  </a:lnTo>
                  <a:lnTo>
                    <a:pt x="942" y="620"/>
                  </a:lnTo>
                  <a:lnTo>
                    <a:pt x="938" y="618"/>
                  </a:lnTo>
                  <a:lnTo>
                    <a:pt x="918" y="598"/>
                  </a:lnTo>
                  <a:lnTo>
                    <a:pt x="894" y="581"/>
                  </a:lnTo>
                  <a:lnTo>
                    <a:pt x="876" y="566"/>
                  </a:lnTo>
                  <a:lnTo>
                    <a:pt x="863" y="563"/>
                  </a:lnTo>
                  <a:lnTo>
                    <a:pt x="824" y="544"/>
                  </a:lnTo>
                  <a:lnTo>
                    <a:pt x="808" y="523"/>
                  </a:lnTo>
                  <a:lnTo>
                    <a:pt x="787" y="522"/>
                  </a:lnTo>
                  <a:lnTo>
                    <a:pt x="786" y="522"/>
                  </a:lnTo>
                  <a:lnTo>
                    <a:pt x="778" y="519"/>
                  </a:lnTo>
                  <a:lnTo>
                    <a:pt x="745" y="473"/>
                  </a:lnTo>
                  <a:lnTo>
                    <a:pt x="731" y="471"/>
                  </a:lnTo>
                  <a:lnTo>
                    <a:pt x="734" y="452"/>
                  </a:lnTo>
                  <a:lnTo>
                    <a:pt x="735" y="453"/>
                  </a:lnTo>
                  <a:lnTo>
                    <a:pt x="742" y="439"/>
                  </a:lnTo>
                  <a:lnTo>
                    <a:pt x="750" y="463"/>
                  </a:lnTo>
                  <a:lnTo>
                    <a:pt x="755" y="463"/>
                  </a:lnTo>
                  <a:lnTo>
                    <a:pt x="779" y="411"/>
                  </a:lnTo>
                  <a:lnTo>
                    <a:pt x="807" y="326"/>
                  </a:lnTo>
                  <a:lnTo>
                    <a:pt x="807" y="326"/>
                  </a:lnTo>
                  <a:lnTo>
                    <a:pt x="814" y="305"/>
                  </a:lnTo>
                  <a:lnTo>
                    <a:pt x="821" y="279"/>
                  </a:lnTo>
                  <a:lnTo>
                    <a:pt x="829" y="249"/>
                  </a:lnTo>
                  <a:lnTo>
                    <a:pt x="829" y="249"/>
                  </a:lnTo>
                  <a:lnTo>
                    <a:pt x="828" y="236"/>
                  </a:lnTo>
                  <a:lnTo>
                    <a:pt x="825" y="222"/>
                  </a:lnTo>
                  <a:lnTo>
                    <a:pt x="821" y="210"/>
                  </a:lnTo>
                  <a:lnTo>
                    <a:pt x="818" y="199"/>
                  </a:lnTo>
                  <a:lnTo>
                    <a:pt x="809" y="184"/>
                  </a:lnTo>
                  <a:lnTo>
                    <a:pt x="805" y="178"/>
                  </a:lnTo>
                  <a:lnTo>
                    <a:pt x="805" y="178"/>
                  </a:lnTo>
                  <a:lnTo>
                    <a:pt x="794" y="163"/>
                  </a:lnTo>
                  <a:lnTo>
                    <a:pt x="783" y="148"/>
                  </a:lnTo>
                  <a:lnTo>
                    <a:pt x="773" y="132"/>
                  </a:lnTo>
                  <a:lnTo>
                    <a:pt x="760" y="89"/>
                  </a:lnTo>
                  <a:lnTo>
                    <a:pt x="754" y="87"/>
                  </a:lnTo>
                  <a:lnTo>
                    <a:pt x="730" y="57"/>
                  </a:lnTo>
                  <a:lnTo>
                    <a:pt x="696" y="51"/>
                  </a:lnTo>
                  <a:lnTo>
                    <a:pt x="635" y="10"/>
                  </a:lnTo>
                  <a:lnTo>
                    <a:pt x="629" y="10"/>
                  </a:lnTo>
                  <a:lnTo>
                    <a:pt x="634" y="25"/>
                  </a:lnTo>
                  <a:lnTo>
                    <a:pt x="588" y="0"/>
                  </a:lnTo>
                  <a:lnTo>
                    <a:pt x="598" y="25"/>
                  </a:lnTo>
                  <a:lnTo>
                    <a:pt x="575" y="7"/>
                  </a:lnTo>
                  <a:lnTo>
                    <a:pt x="579" y="29"/>
                  </a:lnTo>
                  <a:lnTo>
                    <a:pt x="574" y="26"/>
                  </a:lnTo>
                  <a:lnTo>
                    <a:pt x="534" y="14"/>
                  </a:lnTo>
                  <a:lnTo>
                    <a:pt x="556" y="39"/>
                  </a:lnTo>
                  <a:lnTo>
                    <a:pt x="554" y="41"/>
                  </a:lnTo>
                  <a:lnTo>
                    <a:pt x="519" y="19"/>
                  </a:lnTo>
                  <a:lnTo>
                    <a:pt x="532" y="47"/>
                  </a:lnTo>
                  <a:lnTo>
                    <a:pt x="529" y="49"/>
                  </a:lnTo>
                  <a:lnTo>
                    <a:pt x="508" y="19"/>
                  </a:lnTo>
                  <a:lnTo>
                    <a:pt x="508" y="24"/>
                  </a:lnTo>
                  <a:lnTo>
                    <a:pt x="507" y="56"/>
                  </a:lnTo>
                  <a:lnTo>
                    <a:pt x="476" y="46"/>
                  </a:lnTo>
                  <a:lnTo>
                    <a:pt x="479" y="50"/>
                  </a:lnTo>
                  <a:lnTo>
                    <a:pt x="505" y="73"/>
                  </a:lnTo>
                  <a:lnTo>
                    <a:pt x="461" y="74"/>
                  </a:lnTo>
                  <a:lnTo>
                    <a:pt x="465" y="78"/>
                  </a:lnTo>
                  <a:lnTo>
                    <a:pt x="489" y="90"/>
                  </a:lnTo>
                  <a:lnTo>
                    <a:pt x="468" y="94"/>
                  </a:lnTo>
                  <a:lnTo>
                    <a:pt x="491" y="103"/>
                  </a:lnTo>
                  <a:lnTo>
                    <a:pt x="458" y="115"/>
                  </a:lnTo>
                  <a:lnTo>
                    <a:pt x="482" y="126"/>
                  </a:lnTo>
                  <a:lnTo>
                    <a:pt x="468" y="137"/>
                  </a:lnTo>
                  <a:lnTo>
                    <a:pt x="482" y="139"/>
                  </a:lnTo>
                  <a:lnTo>
                    <a:pt x="461" y="166"/>
                  </a:lnTo>
                  <a:lnTo>
                    <a:pt x="464" y="164"/>
                  </a:lnTo>
                  <a:lnTo>
                    <a:pt x="479" y="158"/>
                  </a:lnTo>
                  <a:lnTo>
                    <a:pt x="479" y="158"/>
                  </a:lnTo>
                  <a:lnTo>
                    <a:pt x="476" y="167"/>
                  </a:lnTo>
                  <a:lnTo>
                    <a:pt x="474" y="178"/>
                  </a:lnTo>
                  <a:lnTo>
                    <a:pt x="473" y="190"/>
                  </a:lnTo>
                  <a:lnTo>
                    <a:pt x="473" y="198"/>
                  </a:lnTo>
                  <a:lnTo>
                    <a:pt x="474" y="204"/>
                  </a:lnTo>
                  <a:lnTo>
                    <a:pt x="471" y="216"/>
                  </a:lnTo>
                  <a:lnTo>
                    <a:pt x="471" y="229"/>
                  </a:lnTo>
                  <a:lnTo>
                    <a:pt x="471" y="229"/>
                  </a:lnTo>
                  <a:lnTo>
                    <a:pt x="466" y="240"/>
                  </a:lnTo>
                  <a:lnTo>
                    <a:pt x="460" y="252"/>
                  </a:lnTo>
                  <a:lnTo>
                    <a:pt x="469" y="304"/>
                  </a:lnTo>
                  <a:lnTo>
                    <a:pt x="471" y="353"/>
                  </a:lnTo>
                  <a:lnTo>
                    <a:pt x="471" y="353"/>
                  </a:lnTo>
                  <a:lnTo>
                    <a:pt x="473" y="359"/>
                  </a:lnTo>
                  <a:lnTo>
                    <a:pt x="474" y="365"/>
                  </a:lnTo>
                  <a:lnTo>
                    <a:pt x="477" y="374"/>
                  </a:lnTo>
                  <a:lnTo>
                    <a:pt x="481" y="383"/>
                  </a:lnTo>
                  <a:lnTo>
                    <a:pt x="487" y="391"/>
                  </a:lnTo>
                  <a:lnTo>
                    <a:pt x="495" y="399"/>
                  </a:lnTo>
                  <a:lnTo>
                    <a:pt x="505" y="406"/>
                  </a:lnTo>
                  <a:lnTo>
                    <a:pt x="519" y="416"/>
                  </a:lnTo>
                  <a:lnTo>
                    <a:pt x="521" y="428"/>
                  </a:lnTo>
                  <a:lnTo>
                    <a:pt x="519" y="439"/>
                  </a:lnTo>
                  <a:lnTo>
                    <a:pt x="510" y="441"/>
                  </a:lnTo>
                  <a:lnTo>
                    <a:pt x="438" y="505"/>
                  </a:lnTo>
                  <a:lnTo>
                    <a:pt x="415" y="507"/>
                  </a:lnTo>
                  <a:lnTo>
                    <a:pt x="388" y="523"/>
                  </a:lnTo>
                  <a:lnTo>
                    <a:pt x="355" y="527"/>
                  </a:lnTo>
                  <a:lnTo>
                    <a:pt x="355" y="527"/>
                  </a:lnTo>
                  <a:lnTo>
                    <a:pt x="343" y="529"/>
                  </a:lnTo>
                  <a:lnTo>
                    <a:pt x="332" y="532"/>
                  </a:lnTo>
                  <a:lnTo>
                    <a:pt x="310" y="538"/>
                  </a:lnTo>
                  <a:lnTo>
                    <a:pt x="289" y="547"/>
                  </a:lnTo>
                  <a:lnTo>
                    <a:pt x="270" y="556"/>
                  </a:lnTo>
                  <a:lnTo>
                    <a:pt x="256" y="565"/>
                  </a:lnTo>
                  <a:lnTo>
                    <a:pt x="245" y="574"/>
                  </a:lnTo>
                  <a:lnTo>
                    <a:pt x="235" y="581"/>
                  </a:lnTo>
                  <a:lnTo>
                    <a:pt x="232" y="619"/>
                  </a:lnTo>
                  <a:lnTo>
                    <a:pt x="205" y="690"/>
                  </a:lnTo>
                  <a:lnTo>
                    <a:pt x="195" y="731"/>
                  </a:lnTo>
                  <a:lnTo>
                    <a:pt x="187" y="793"/>
                  </a:lnTo>
                  <a:lnTo>
                    <a:pt x="183" y="809"/>
                  </a:lnTo>
                  <a:lnTo>
                    <a:pt x="183" y="809"/>
                  </a:lnTo>
                  <a:lnTo>
                    <a:pt x="178" y="837"/>
                  </a:lnTo>
                  <a:lnTo>
                    <a:pt x="174" y="867"/>
                  </a:lnTo>
                  <a:lnTo>
                    <a:pt x="169" y="921"/>
                  </a:lnTo>
                  <a:lnTo>
                    <a:pt x="168" y="962"/>
                  </a:lnTo>
                  <a:lnTo>
                    <a:pt x="168" y="978"/>
                  </a:lnTo>
                  <a:lnTo>
                    <a:pt x="155" y="1017"/>
                  </a:lnTo>
                  <a:lnTo>
                    <a:pt x="146" y="1063"/>
                  </a:lnTo>
                  <a:lnTo>
                    <a:pt x="137" y="1079"/>
                  </a:lnTo>
                  <a:lnTo>
                    <a:pt x="134" y="1141"/>
                  </a:lnTo>
                  <a:lnTo>
                    <a:pt x="136" y="1159"/>
                  </a:lnTo>
                  <a:lnTo>
                    <a:pt x="130" y="1173"/>
                  </a:lnTo>
                  <a:lnTo>
                    <a:pt x="113" y="1231"/>
                  </a:lnTo>
                  <a:lnTo>
                    <a:pt x="116" y="1249"/>
                  </a:lnTo>
                  <a:lnTo>
                    <a:pt x="121" y="1277"/>
                  </a:lnTo>
                  <a:lnTo>
                    <a:pt x="111" y="1297"/>
                  </a:lnTo>
                  <a:lnTo>
                    <a:pt x="113" y="1340"/>
                  </a:lnTo>
                  <a:lnTo>
                    <a:pt x="114" y="1456"/>
                  </a:lnTo>
                  <a:lnTo>
                    <a:pt x="114" y="1456"/>
                  </a:lnTo>
                  <a:lnTo>
                    <a:pt x="113" y="1466"/>
                  </a:lnTo>
                  <a:lnTo>
                    <a:pt x="113" y="1466"/>
                  </a:lnTo>
                  <a:lnTo>
                    <a:pt x="97" y="1477"/>
                  </a:lnTo>
                  <a:lnTo>
                    <a:pt x="102" y="1530"/>
                  </a:lnTo>
                  <a:lnTo>
                    <a:pt x="111" y="1539"/>
                  </a:lnTo>
                  <a:lnTo>
                    <a:pt x="111" y="1539"/>
                  </a:lnTo>
                  <a:lnTo>
                    <a:pt x="114" y="1536"/>
                  </a:lnTo>
                  <a:lnTo>
                    <a:pt x="114" y="1536"/>
                  </a:lnTo>
                  <a:lnTo>
                    <a:pt x="116" y="1579"/>
                  </a:lnTo>
                  <a:lnTo>
                    <a:pt x="119" y="1597"/>
                  </a:lnTo>
                  <a:lnTo>
                    <a:pt x="120" y="1597"/>
                  </a:lnTo>
                  <a:lnTo>
                    <a:pt x="114" y="1644"/>
                  </a:lnTo>
                  <a:lnTo>
                    <a:pt x="126" y="1679"/>
                  </a:lnTo>
                  <a:lnTo>
                    <a:pt x="146" y="1705"/>
                  </a:lnTo>
                  <a:lnTo>
                    <a:pt x="164" y="1718"/>
                  </a:lnTo>
                  <a:lnTo>
                    <a:pt x="177" y="1709"/>
                  </a:lnTo>
                  <a:lnTo>
                    <a:pt x="184" y="1709"/>
                  </a:lnTo>
                  <a:lnTo>
                    <a:pt x="184" y="1709"/>
                  </a:lnTo>
                  <a:lnTo>
                    <a:pt x="185" y="1722"/>
                  </a:lnTo>
                  <a:lnTo>
                    <a:pt x="183" y="1720"/>
                  </a:lnTo>
                  <a:lnTo>
                    <a:pt x="179" y="1727"/>
                  </a:lnTo>
                  <a:lnTo>
                    <a:pt x="179" y="1727"/>
                  </a:lnTo>
                  <a:lnTo>
                    <a:pt x="174" y="1727"/>
                  </a:lnTo>
                  <a:lnTo>
                    <a:pt x="174" y="1727"/>
                  </a:lnTo>
                  <a:lnTo>
                    <a:pt x="166" y="1734"/>
                  </a:lnTo>
                  <a:lnTo>
                    <a:pt x="159" y="1740"/>
                  </a:lnTo>
                  <a:lnTo>
                    <a:pt x="152" y="1747"/>
                  </a:lnTo>
                  <a:lnTo>
                    <a:pt x="146" y="1755"/>
                  </a:lnTo>
                  <a:lnTo>
                    <a:pt x="137" y="1769"/>
                  </a:lnTo>
                  <a:lnTo>
                    <a:pt x="132" y="1779"/>
                  </a:lnTo>
                  <a:lnTo>
                    <a:pt x="132" y="1779"/>
                  </a:lnTo>
                  <a:lnTo>
                    <a:pt x="132" y="1779"/>
                  </a:lnTo>
                  <a:lnTo>
                    <a:pt x="132" y="1779"/>
                  </a:lnTo>
                  <a:lnTo>
                    <a:pt x="132" y="1779"/>
                  </a:lnTo>
                  <a:lnTo>
                    <a:pt x="131" y="1782"/>
                  </a:lnTo>
                  <a:lnTo>
                    <a:pt x="131" y="1782"/>
                  </a:lnTo>
                  <a:lnTo>
                    <a:pt x="33" y="2244"/>
                  </a:lnTo>
                  <a:lnTo>
                    <a:pt x="30" y="2255"/>
                  </a:lnTo>
                  <a:lnTo>
                    <a:pt x="30" y="2255"/>
                  </a:lnTo>
                  <a:lnTo>
                    <a:pt x="44" y="2243"/>
                  </a:lnTo>
                  <a:lnTo>
                    <a:pt x="56" y="2233"/>
                  </a:lnTo>
                  <a:lnTo>
                    <a:pt x="68" y="2227"/>
                  </a:lnTo>
                  <a:lnTo>
                    <a:pt x="79" y="2223"/>
                  </a:lnTo>
                  <a:lnTo>
                    <a:pt x="89" y="2222"/>
                  </a:lnTo>
                  <a:lnTo>
                    <a:pt x="95" y="2220"/>
                  </a:lnTo>
                  <a:lnTo>
                    <a:pt x="102" y="2220"/>
                  </a:lnTo>
                  <a:lnTo>
                    <a:pt x="102" y="2220"/>
                  </a:lnTo>
                  <a:lnTo>
                    <a:pt x="108" y="2220"/>
                  </a:lnTo>
                  <a:lnTo>
                    <a:pt x="115" y="2222"/>
                  </a:lnTo>
                  <a:lnTo>
                    <a:pt x="122" y="2224"/>
                  </a:lnTo>
                  <a:lnTo>
                    <a:pt x="131" y="2228"/>
                  </a:lnTo>
                  <a:lnTo>
                    <a:pt x="148" y="2238"/>
                  </a:lnTo>
                  <a:lnTo>
                    <a:pt x="164" y="2249"/>
                  </a:lnTo>
                  <a:lnTo>
                    <a:pt x="159" y="2260"/>
                  </a:lnTo>
                  <a:lnTo>
                    <a:pt x="158" y="2307"/>
                  </a:lnTo>
                  <a:lnTo>
                    <a:pt x="131" y="2376"/>
                  </a:lnTo>
                  <a:lnTo>
                    <a:pt x="97" y="2580"/>
                  </a:lnTo>
                  <a:lnTo>
                    <a:pt x="77" y="2662"/>
                  </a:lnTo>
                  <a:lnTo>
                    <a:pt x="51" y="2826"/>
                  </a:lnTo>
                  <a:lnTo>
                    <a:pt x="37" y="2850"/>
                  </a:lnTo>
                  <a:lnTo>
                    <a:pt x="35" y="2896"/>
                  </a:lnTo>
                  <a:lnTo>
                    <a:pt x="34" y="2913"/>
                  </a:lnTo>
                  <a:lnTo>
                    <a:pt x="28" y="2938"/>
                  </a:lnTo>
                  <a:lnTo>
                    <a:pt x="28" y="3062"/>
                  </a:lnTo>
                  <a:lnTo>
                    <a:pt x="35" y="3081"/>
                  </a:lnTo>
                  <a:lnTo>
                    <a:pt x="35" y="3081"/>
                  </a:lnTo>
                  <a:lnTo>
                    <a:pt x="21" y="3108"/>
                  </a:lnTo>
                  <a:lnTo>
                    <a:pt x="10" y="3133"/>
                  </a:lnTo>
                  <a:lnTo>
                    <a:pt x="2" y="3156"/>
                  </a:lnTo>
                  <a:lnTo>
                    <a:pt x="2" y="3156"/>
                  </a:lnTo>
                  <a:lnTo>
                    <a:pt x="0" y="3173"/>
                  </a:lnTo>
                  <a:lnTo>
                    <a:pt x="0" y="3191"/>
                  </a:lnTo>
                  <a:lnTo>
                    <a:pt x="3" y="3208"/>
                  </a:lnTo>
                  <a:lnTo>
                    <a:pt x="5" y="3223"/>
                  </a:lnTo>
                  <a:lnTo>
                    <a:pt x="13" y="3245"/>
                  </a:lnTo>
                  <a:lnTo>
                    <a:pt x="15" y="3253"/>
                  </a:lnTo>
                  <a:lnTo>
                    <a:pt x="15" y="3253"/>
                  </a:lnTo>
                  <a:lnTo>
                    <a:pt x="23" y="3262"/>
                  </a:lnTo>
                  <a:lnTo>
                    <a:pt x="29" y="3269"/>
                  </a:lnTo>
                  <a:lnTo>
                    <a:pt x="36" y="3276"/>
                  </a:lnTo>
                  <a:lnTo>
                    <a:pt x="45" y="3281"/>
                  </a:lnTo>
                  <a:lnTo>
                    <a:pt x="52" y="3284"/>
                  </a:lnTo>
                  <a:lnTo>
                    <a:pt x="60" y="3287"/>
                  </a:lnTo>
                  <a:lnTo>
                    <a:pt x="74" y="3289"/>
                  </a:lnTo>
                  <a:lnTo>
                    <a:pt x="88" y="3289"/>
                  </a:lnTo>
                  <a:lnTo>
                    <a:pt x="99" y="3288"/>
                  </a:lnTo>
                  <a:lnTo>
                    <a:pt x="109" y="3287"/>
                  </a:lnTo>
                  <a:lnTo>
                    <a:pt x="109" y="3287"/>
                  </a:lnTo>
                  <a:lnTo>
                    <a:pt x="125" y="3283"/>
                  </a:lnTo>
                  <a:lnTo>
                    <a:pt x="140" y="3278"/>
                  </a:lnTo>
                  <a:lnTo>
                    <a:pt x="152" y="3272"/>
                  </a:lnTo>
                  <a:lnTo>
                    <a:pt x="163" y="3266"/>
                  </a:lnTo>
                  <a:lnTo>
                    <a:pt x="173" y="3260"/>
                  </a:lnTo>
                  <a:lnTo>
                    <a:pt x="182" y="3252"/>
                  </a:lnTo>
                  <a:lnTo>
                    <a:pt x="189" y="3246"/>
                  </a:lnTo>
                  <a:lnTo>
                    <a:pt x="196" y="3239"/>
                  </a:lnTo>
                  <a:lnTo>
                    <a:pt x="205" y="3226"/>
                  </a:lnTo>
                  <a:lnTo>
                    <a:pt x="211" y="3215"/>
                  </a:lnTo>
                  <a:lnTo>
                    <a:pt x="215" y="3205"/>
                  </a:lnTo>
                  <a:lnTo>
                    <a:pt x="216" y="3154"/>
                  </a:lnTo>
                  <a:lnTo>
                    <a:pt x="216" y="3154"/>
                  </a:lnTo>
                  <a:lnTo>
                    <a:pt x="216" y="3155"/>
                  </a:lnTo>
                  <a:lnTo>
                    <a:pt x="240" y="3145"/>
                  </a:lnTo>
                  <a:lnTo>
                    <a:pt x="256" y="3093"/>
                  </a:lnTo>
                  <a:lnTo>
                    <a:pt x="254" y="3041"/>
                  </a:lnTo>
                  <a:lnTo>
                    <a:pt x="254" y="3041"/>
                  </a:lnTo>
                  <a:lnTo>
                    <a:pt x="262" y="3036"/>
                  </a:lnTo>
                  <a:lnTo>
                    <a:pt x="269" y="3032"/>
                  </a:lnTo>
                  <a:lnTo>
                    <a:pt x="275" y="3027"/>
                  </a:lnTo>
                  <a:lnTo>
                    <a:pt x="279" y="3020"/>
                  </a:lnTo>
                  <a:lnTo>
                    <a:pt x="283" y="3014"/>
                  </a:lnTo>
                  <a:lnTo>
                    <a:pt x="285" y="3008"/>
                  </a:lnTo>
                  <a:lnTo>
                    <a:pt x="289" y="2996"/>
                  </a:lnTo>
                  <a:lnTo>
                    <a:pt x="289" y="2985"/>
                  </a:lnTo>
                  <a:lnTo>
                    <a:pt x="289" y="2975"/>
                  </a:lnTo>
                  <a:lnTo>
                    <a:pt x="286" y="2967"/>
                  </a:lnTo>
                  <a:lnTo>
                    <a:pt x="286" y="2967"/>
                  </a:lnTo>
                  <a:lnTo>
                    <a:pt x="306" y="2923"/>
                  </a:lnTo>
                  <a:lnTo>
                    <a:pt x="335" y="2855"/>
                  </a:lnTo>
                  <a:lnTo>
                    <a:pt x="373" y="2764"/>
                  </a:lnTo>
                  <a:lnTo>
                    <a:pt x="434" y="2578"/>
                  </a:lnTo>
                  <a:lnTo>
                    <a:pt x="469" y="2347"/>
                  </a:lnTo>
                  <a:lnTo>
                    <a:pt x="528" y="2040"/>
                  </a:lnTo>
                  <a:lnTo>
                    <a:pt x="528" y="2040"/>
                  </a:lnTo>
                  <a:lnTo>
                    <a:pt x="542" y="1992"/>
                  </a:lnTo>
                  <a:lnTo>
                    <a:pt x="556" y="1947"/>
                  </a:lnTo>
                  <a:lnTo>
                    <a:pt x="574" y="1902"/>
                  </a:lnTo>
                  <a:lnTo>
                    <a:pt x="590" y="1862"/>
                  </a:lnTo>
                  <a:lnTo>
                    <a:pt x="616" y="1800"/>
                  </a:lnTo>
                  <a:lnTo>
                    <a:pt x="627" y="1777"/>
                  </a:lnTo>
                  <a:lnTo>
                    <a:pt x="646" y="1795"/>
                  </a:lnTo>
                  <a:lnTo>
                    <a:pt x="651" y="1820"/>
                  </a:lnTo>
                  <a:lnTo>
                    <a:pt x="697" y="1915"/>
                  </a:lnTo>
                  <a:lnTo>
                    <a:pt x="714" y="2033"/>
                  </a:lnTo>
                  <a:lnTo>
                    <a:pt x="720" y="2055"/>
                  </a:lnTo>
                  <a:lnTo>
                    <a:pt x="725" y="2087"/>
                  </a:lnTo>
                  <a:lnTo>
                    <a:pt x="725" y="2087"/>
                  </a:lnTo>
                  <a:lnTo>
                    <a:pt x="725" y="2110"/>
                  </a:lnTo>
                  <a:lnTo>
                    <a:pt x="726" y="2138"/>
                  </a:lnTo>
                  <a:lnTo>
                    <a:pt x="729" y="2169"/>
                  </a:lnTo>
                  <a:lnTo>
                    <a:pt x="733" y="2201"/>
                  </a:lnTo>
                  <a:lnTo>
                    <a:pt x="739" y="2253"/>
                  </a:lnTo>
                  <a:lnTo>
                    <a:pt x="742" y="2275"/>
                  </a:lnTo>
                  <a:lnTo>
                    <a:pt x="765" y="2409"/>
                  </a:lnTo>
                  <a:lnTo>
                    <a:pt x="765" y="2409"/>
                  </a:lnTo>
                  <a:lnTo>
                    <a:pt x="812" y="2637"/>
                  </a:lnTo>
                  <a:lnTo>
                    <a:pt x="798" y="2869"/>
                  </a:lnTo>
                  <a:lnTo>
                    <a:pt x="814" y="2930"/>
                  </a:lnTo>
                  <a:lnTo>
                    <a:pt x="812" y="2987"/>
                  </a:lnTo>
                  <a:lnTo>
                    <a:pt x="775" y="3016"/>
                  </a:lnTo>
                  <a:lnTo>
                    <a:pt x="772" y="3059"/>
                  </a:lnTo>
                  <a:lnTo>
                    <a:pt x="772" y="3059"/>
                  </a:lnTo>
                  <a:lnTo>
                    <a:pt x="773" y="3081"/>
                  </a:lnTo>
                  <a:lnTo>
                    <a:pt x="777" y="3098"/>
                  </a:lnTo>
                  <a:lnTo>
                    <a:pt x="782" y="3112"/>
                  </a:lnTo>
                  <a:lnTo>
                    <a:pt x="788" y="3120"/>
                  </a:lnTo>
                  <a:lnTo>
                    <a:pt x="794" y="3128"/>
                  </a:lnTo>
                  <a:lnTo>
                    <a:pt x="800" y="3131"/>
                  </a:lnTo>
                  <a:lnTo>
                    <a:pt x="805" y="3134"/>
                  </a:lnTo>
                  <a:lnTo>
                    <a:pt x="810" y="3135"/>
                  </a:lnTo>
                  <a:lnTo>
                    <a:pt x="799" y="3208"/>
                  </a:lnTo>
                  <a:lnTo>
                    <a:pt x="799" y="3208"/>
                  </a:lnTo>
                  <a:lnTo>
                    <a:pt x="798" y="3212"/>
                  </a:lnTo>
                  <a:lnTo>
                    <a:pt x="795" y="3220"/>
                  </a:lnTo>
                  <a:lnTo>
                    <a:pt x="795" y="3232"/>
                  </a:lnTo>
                  <a:lnTo>
                    <a:pt x="797" y="3241"/>
                  </a:lnTo>
                  <a:lnTo>
                    <a:pt x="798" y="3250"/>
                  </a:lnTo>
                  <a:lnTo>
                    <a:pt x="802" y="3260"/>
                  </a:lnTo>
                  <a:lnTo>
                    <a:pt x="805" y="3269"/>
                  </a:lnTo>
                  <a:lnTo>
                    <a:pt x="812" y="3279"/>
                  </a:lnTo>
                  <a:lnTo>
                    <a:pt x="820" y="3290"/>
                  </a:lnTo>
                  <a:lnTo>
                    <a:pt x="830" y="3300"/>
                  </a:lnTo>
                  <a:lnTo>
                    <a:pt x="842" y="3311"/>
                  </a:lnTo>
                  <a:lnTo>
                    <a:pt x="857" y="3322"/>
                  </a:lnTo>
                  <a:lnTo>
                    <a:pt x="876" y="3332"/>
                  </a:lnTo>
                  <a:lnTo>
                    <a:pt x="876" y="3332"/>
                  </a:lnTo>
                  <a:lnTo>
                    <a:pt x="878" y="3334"/>
                  </a:lnTo>
                  <a:lnTo>
                    <a:pt x="887" y="3334"/>
                  </a:lnTo>
                  <a:lnTo>
                    <a:pt x="902" y="3332"/>
                  </a:lnTo>
                  <a:lnTo>
                    <a:pt x="919" y="3329"/>
                  </a:lnTo>
                  <a:lnTo>
                    <a:pt x="929" y="3325"/>
                  </a:lnTo>
                  <a:lnTo>
                    <a:pt x="940" y="3321"/>
                  </a:lnTo>
                  <a:lnTo>
                    <a:pt x="951" y="3315"/>
                  </a:lnTo>
                  <a:lnTo>
                    <a:pt x="962" y="3309"/>
                  </a:lnTo>
                  <a:lnTo>
                    <a:pt x="974" y="3300"/>
                  </a:lnTo>
                  <a:lnTo>
                    <a:pt x="985" y="3289"/>
                  </a:lnTo>
                  <a:lnTo>
                    <a:pt x="998" y="3278"/>
                  </a:lnTo>
                  <a:lnTo>
                    <a:pt x="1009" y="3263"/>
                  </a:lnTo>
                  <a:lnTo>
                    <a:pt x="1011" y="3225"/>
                  </a:lnTo>
                  <a:lnTo>
                    <a:pt x="1009" y="3214"/>
                  </a:lnTo>
                  <a:lnTo>
                    <a:pt x="1009" y="3179"/>
                  </a:lnTo>
                  <a:lnTo>
                    <a:pt x="1006" y="3141"/>
                  </a:lnTo>
                  <a:lnTo>
                    <a:pt x="1019" y="3146"/>
                  </a:lnTo>
                  <a:lnTo>
                    <a:pt x="1019" y="3146"/>
                  </a:lnTo>
                  <a:lnTo>
                    <a:pt x="1024" y="3142"/>
                  </a:lnTo>
                  <a:lnTo>
                    <a:pt x="1028" y="3138"/>
                  </a:lnTo>
                  <a:lnTo>
                    <a:pt x="1033" y="3131"/>
                  </a:lnTo>
                  <a:lnTo>
                    <a:pt x="1037" y="3124"/>
                  </a:lnTo>
                  <a:lnTo>
                    <a:pt x="1043" y="3108"/>
                  </a:lnTo>
                  <a:lnTo>
                    <a:pt x="1048" y="3091"/>
                  </a:lnTo>
                  <a:lnTo>
                    <a:pt x="1052" y="3075"/>
                  </a:lnTo>
                  <a:lnTo>
                    <a:pt x="1054" y="3060"/>
                  </a:lnTo>
                  <a:lnTo>
                    <a:pt x="1057" y="3046"/>
                  </a:lnTo>
                  <a:lnTo>
                    <a:pt x="1058" y="3032"/>
                  </a:lnTo>
                  <a:lnTo>
                    <a:pt x="1058" y="3032"/>
                  </a:lnTo>
                  <a:lnTo>
                    <a:pt x="1057" y="3027"/>
                  </a:lnTo>
                  <a:lnTo>
                    <a:pt x="1054" y="3023"/>
                  </a:lnTo>
                  <a:lnTo>
                    <a:pt x="1048" y="3014"/>
                  </a:lnTo>
                  <a:lnTo>
                    <a:pt x="1041" y="3008"/>
                  </a:lnTo>
                  <a:lnTo>
                    <a:pt x="1033" y="3002"/>
                  </a:lnTo>
                  <a:lnTo>
                    <a:pt x="1019" y="2995"/>
                  </a:lnTo>
                  <a:lnTo>
                    <a:pt x="1012" y="2992"/>
                  </a:lnTo>
                  <a:lnTo>
                    <a:pt x="1021" y="2908"/>
                  </a:lnTo>
                  <a:lnTo>
                    <a:pt x="1036" y="2718"/>
                  </a:lnTo>
                  <a:lnTo>
                    <a:pt x="1036" y="2718"/>
                  </a:lnTo>
                  <a:lnTo>
                    <a:pt x="1036" y="2702"/>
                  </a:lnTo>
                  <a:lnTo>
                    <a:pt x="1035" y="2680"/>
                  </a:lnTo>
                  <a:lnTo>
                    <a:pt x="1031" y="2626"/>
                  </a:lnTo>
                  <a:lnTo>
                    <a:pt x="1026" y="2558"/>
                  </a:lnTo>
                  <a:lnTo>
                    <a:pt x="1026" y="2531"/>
                  </a:lnTo>
                  <a:lnTo>
                    <a:pt x="1015" y="2386"/>
                  </a:lnTo>
                  <a:lnTo>
                    <a:pt x="1005" y="2256"/>
                  </a:lnTo>
                  <a:lnTo>
                    <a:pt x="995" y="2169"/>
                  </a:lnTo>
                  <a:lnTo>
                    <a:pt x="993" y="2132"/>
                  </a:lnTo>
                  <a:lnTo>
                    <a:pt x="990" y="2097"/>
                  </a:lnTo>
                  <a:lnTo>
                    <a:pt x="988" y="2047"/>
                  </a:lnTo>
                  <a:lnTo>
                    <a:pt x="984" y="1932"/>
                  </a:lnTo>
                  <a:lnTo>
                    <a:pt x="984" y="1878"/>
                  </a:lnTo>
                  <a:lnTo>
                    <a:pt x="982" y="1720"/>
                  </a:lnTo>
                  <a:lnTo>
                    <a:pt x="974" y="1594"/>
                  </a:lnTo>
                  <a:lnTo>
                    <a:pt x="977" y="1560"/>
                  </a:lnTo>
                  <a:lnTo>
                    <a:pt x="977" y="1560"/>
                  </a:lnTo>
                  <a:lnTo>
                    <a:pt x="974" y="1543"/>
                  </a:lnTo>
                  <a:lnTo>
                    <a:pt x="971" y="1529"/>
                  </a:lnTo>
                  <a:lnTo>
                    <a:pt x="967" y="1519"/>
                  </a:lnTo>
                  <a:lnTo>
                    <a:pt x="963" y="1513"/>
                  </a:lnTo>
                  <a:lnTo>
                    <a:pt x="941" y="1386"/>
                  </a:lnTo>
                  <a:lnTo>
                    <a:pt x="909" y="1343"/>
                  </a:lnTo>
                  <a:lnTo>
                    <a:pt x="909" y="1326"/>
                  </a:lnTo>
                  <a:lnTo>
                    <a:pt x="915" y="1317"/>
                  </a:lnTo>
                  <a:lnTo>
                    <a:pt x="915" y="1298"/>
                  </a:lnTo>
                  <a:lnTo>
                    <a:pt x="922" y="1298"/>
                  </a:lnTo>
                  <a:lnTo>
                    <a:pt x="925" y="1290"/>
                  </a:lnTo>
                  <a:lnTo>
                    <a:pt x="920" y="1249"/>
                  </a:lnTo>
                  <a:lnTo>
                    <a:pt x="925" y="1247"/>
                  </a:lnTo>
                  <a:lnTo>
                    <a:pt x="1012" y="1229"/>
                  </a:lnTo>
                  <a:lnTo>
                    <a:pt x="1041" y="1222"/>
                  </a:lnTo>
                  <a:lnTo>
                    <a:pt x="1093" y="1217"/>
                  </a:lnTo>
                  <a:lnTo>
                    <a:pt x="1093" y="1217"/>
                  </a:lnTo>
                  <a:lnTo>
                    <a:pt x="1104" y="1212"/>
                  </a:lnTo>
                  <a:lnTo>
                    <a:pt x="1115" y="1207"/>
                  </a:lnTo>
                  <a:lnTo>
                    <a:pt x="1131" y="1197"/>
                  </a:lnTo>
                  <a:lnTo>
                    <a:pt x="1141" y="1190"/>
                  </a:lnTo>
                  <a:lnTo>
                    <a:pt x="1144" y="1186"/>
                  </a:lnTo>
                  <a:lnTo>
                    <a:pt x="1144" y="1186"/>
                  </a:lnTo>
                  <a:lnTo>
                    <a:pt x="1147" y="1181"/>
                  </a:lnTo>
                  <a:lnTo>
                    <a:pt x="1148" y="1176"/>
                  </a:lnTo>
                  <a:lnTo>
                    <a:pt x="1152" y="1163"/>
                  </a:lnTo>
                  <a:lnTo>
                    <a:pt x="1154" y="1148"/>
                  </a:lnTo>
                  <a:lnTo>
                    <a:pt x="1155" y="1133"/>
                  </a:lnTo>
                  <a:lnTo>
                    <a:pt x="1155" y="1107"/>
                  </a:lnTo>
                  <a:lnTo>
                    <a:pt x="1155" y="1096"/>
                  </a:lnTo>
                  <a:lnTo>
                    <a:pt x="1155" y="1096"/>
                  </a:lnTo>
                  <a:close/>
                  <a:moveTo>
                    <a:pt x="286" y="1152"/>
                  </a:moveTo>
                  <a:lnTo>
                    <a:pt x="284" y="1127"/>
                  </a:lnTo>
                  <a:lnTo>
                    <a:pt x="295" y="1109"/>
                  </a:lnTo>
                  <a:lnTo>
                    <a:pt x="295" y="1068"/>
                  </a:lnTo>
                  <a:lnTo>
                    <a:pt x="300" y="1056"/>
                  </a:lnTo>
                  <a:lnTo>
                    <a:pt x="300" y="1056"/>
                  </a:lnTo>
                  <a:lnTo>
                    <a:pt x="301" y="1056"/>
                  </a:lnTo>
                  <a:lnTo>
                    <a:pt x="302" y="1057"/>
                  </a:lnTo>
                  <a:lnTo>
                    <a:pt x="304" y="1059"/>
                  </a:lnTo>
                  <a:lnTo>
                    <a:pt x="299" y="1107"/>
                  </a:lnTo>
                  <a:lnTo>
                    <a:pt x="295" y="1155"/>
                  </a:lnTo>
                  <a:lnTo>
                    <a:pt x="284" y="1189"/>
                  </a:lnTo>
                  <a:lnTo>
                    <a:pt x="286" y="1162"/>
                  </a:lnTo>
                  <a:lnTo>
                    <a:pt x="286" y="1152"/>
                  </a:lnTo>
                  <a:close/>
                  <a:moveTo>
                    <a:pt x="190" y="1636"/>
                  </a:moveTo>
                  <a:lnTo>
                    <a:pt x="194" y="1631"/>
                  </a:lnTo>
                  <a:lnTo>
                    <a:pt x="203" y="1637"/>
                  </a:lnTo>
                  <a:lnTo>
                    <a:pt x="205" y="1657"/>
                  </a:lnTo>
                  <a:lnTo>
                    <a:pt x="205" y="1657"/>
                  </a:lnTo>
                  <a:lnTo>
                    <a:pt x="201" y="1655"/>
                  </a:lnTo>
                  <a:lnTo>
                    <a:pt x="196" y="1653"/>
                  </a:lnTo>
                  <a:lnTo>
                    <a:pt x="193" y="1655"/>
                  </a:lnTo>
                  <a:lnTo>
                    <a:pt x="189" y="1657"/>
                  </a:lnTo>
                  <a:lnTo>
                    <a:pt x="190" y="1636"/>
                  </a:lnTo>
                  <a:close/>
                  <a:moveTo>
                    <a:pt x="210" y="2070"/>
                  </a:moveTo>
                  <a:lnTo>
                    <a:pt x="219" y="1995"/>
                  </a:lnTo>
                  <a:lnTo>
                    <a:pt x="224" y="2028"/>
                  </a:lnTo>
                  <a:lnTo>
                    <a:pt x="210" y="2070"/>
                  </a:lnTo>
                  <a:close/>
                  <a:moveTo>
                    <a:pt x="301" y="1489"/>
                  </a:moveTo>
                  <a:lnTo>
                    <a:pt x="293" y="1531"/>
                  </a:lnTo>
                  <a:lnTo>
                    <a:pt x="288" y="1552"/>
                  </a:lnTo>
                  <a:lnTo>
                    <a:pt x="268" y="1584"/>
                  </a:lnTo>
                  <a:lnTo>
                    <a:pt x="269" y="1649"/>
                  </a:lnTo>
                  <a:lnTo>
                    <a:pt x="254" y="1725"/>
                  </a:lnTo>
                  <a:lnTo>
                    <a:pt x="249" y="1794"/>
                  </a:lnTo>
                  <a:lnTo>
                    <a:pt x="231" y="1906"/>
                  </a:lnTo>
                  <a:lnTo>
                    <a:pt x="245" y="1796"/>
                  </a:lnTo>
                  <a:lnTo>
                    <a:pt x="240" y="1766"/>
                  </a:lnTo>
                  <a:lnTo>
                    <a:pt x="240" y="1766"/>
                  </a:lnTo>
                  <a:lnTo>
                    <a:pt x="237" y="1759"/>
                  </a:lnTo>
                  <a:lnTo>
                    <a:pt x="235" y="1755"/>
                  </a:lnTo>
                  <a:lnTo>
                    <a:pt x="227" y="1746"/>
                  </a:lnTo>
                  <a:lnTo>
                    <a:pt x="228" y="1742"/>
                  </a:lnTo>
                  <a:lnTo>
                    <a:pt x="224" y="1741"/>
                  </a:lnTo>
                  <a:lnTo>
                    <a:pt x="224" y="1690"/>
                  </a:lnTo>
                  <a:lnTo>
                    <a:pt x="228" y="1688"/>
                  </a:lnTo>
                  <a:lnTo>
                    <a:pt x="228" y="1688"/>
                  </a:lnTo>
                  <a:lnTo>
                    <a:pt x="233" y="1687"/>
                  </a:lnTo>
                  <a:lnTo>
                    <a:pt x="237" y="1685"/>
                  </a:lnTo>
                  <a:lnTo>
                    <a:pt x="242" y="1681"/>
                  </a:lnTo>
                  <a:lnTo>
                    <a:pt x="245" y="1677"/>
                  </a:lnTo>
                  <a:lnTo>
                    <a:pt x="246" y="1674"/>
                  </a:lnTo>
                  <a:lnTo>
                    <a:pt x="246" y="1639"/>
                  </a:lnTo>
                  <a:lnTo>
                    <a:pt x="251" y="1603"/>
                  </a:lnTo>
                  <a:lnTo>
                    <a:pt x="251" y="1577"/>
                  </a:lnTo>
                  <a:lnTo>
                    <a:pt x="251" y="1577"/>
                  </a:lnTo>
                  <a:lnTo>
                    <a:pt x="259" y="1579"/>
                  </a:lnTo>
                  <a:lnTo>
                    <a:pt x="263" y="1575"/>
                  </a:lnTo>
                  <a:lnTo>
                    <a:pt x="268" y="1510"/>
                  </a:lnTo>
                  <a:lnTo>
                    <a:pt x="268" y="1510"/>
                  </a:lnTo>
                  <a:lnTo>
                    <a:pt x="270" y="1512"/>
                  </a:lnTo>
                  <a:lnTo>
                    <a:pt x="277" y="1448"/>
                  </a:lnTo>
                  <a:lnTo>
                    <a:pt x="274" y="1444"/>
                  </a:lnTo>
                  <a:lnTo>
                    <a:pt x="277" y="1441"/>
                  </a:lnTo>
                  <a:lnTo>
                    <a:pt x="291" y="1476"/>
                  </a:lnTo>
                  <a:lnTo>
                    <a:pt x="307" y="1477"/>
                  </a:lnTo>
                  <a:lnTo>
                    <a:pt x="307" y="1477"/>
                  </a:lnTo>
                  <a:lnTo>
                    <a:pt x="301" y="1489"/>
                  </a:lnTo>
                  <a:close/>
                  <a:moveTo>
                    <a:pt x="952" y="1067"/>
                  </a:moveTo>
                  <a:lnTo>
                    <a:pt x="946" y="1068"/>
                  </a:lnTo>
                  <a:lnTo>
                    <a:pt x="932" y="1063"/>
                  </a:lnTo>
                  <a:lnTo>
                    <a:pt x="902" y="1059"/>
                  </a:lnTo>
                  <a:lnTo>
                    <a:pt x="894" y="1063"/>
                  </a:lnTo>
                  <a:lnTo>
                    <a:pt x="893" y="1032"/>
                  </a:lnTo>
                  <a:lnTo>
                    <a:pt x="883" y="1010"/>
                  </a:lnTo>
                  <a:lnTo>
                    <a:pt x="884" y="980"/>
                  </a:lnTo>
                  <a:lnTo>
                    <a:pt x="889" y="961"/>
                  </a:lnTo>
                  <a:lnTo>
                    <a:pt x="894" y="918"/>
                  </a:lnTo>
                  <a:lnTo>
                    <a:pt x="908" y="961"/>
                  </a:lnTo>
                  <a:lnTo>
                    <a:pt x="940" y="1025"/>
                  </a:lnTo>
                  <a:lnTo>
                    <a:pt x="953" y="1049"/>
                  </a:lnTo>
                  <a:lnTo>
                    <a:pt x="952" y="106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2700" dir="5400000" sy="50000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5" name="Freeform 11"/>
            <p:cNvSpPr>
              <a:spLocks noEditPoints="1"/>
            </p:cNvSpPr>
            <p:nvPr/>
          </p:nvSpPr>
          <p:spPr bwMode="gray">
            <a:xfrm>
              <a:off x="4228" y="2189"/>
              <a:ext cx="279" cy="784"/>
            </a:xfrm>
            <a:custGeom>
              <a:avLst/>
              <a:gdLst>
                <a:gd name="T0" fmla="*/ 1128 w 1155"/>
                <a:gd name="T1" fmla="*/ 998 h 3334"/>
                <a:gd name="T2" fmla="*/ 1036 w 1155"/>
                <a:gd name="T3" fmla="*/ 783 h 3334"/>
                <a:gd name="T4" fmla="*/ 876 w 1155"/>
                <a:gd name="T5" fmla="*/ 566 h 3334"/>
                <a:gd name="T6" fmla="*/ 731 w 1155"/>
                <a:gd name="T7" fmla="*/ 471 h 3334"/>
                <a:gd name="T8" fmla="*/ 807 w 1155"/>
                <a:gd name="T9" fmla="*/ 326 h 3334"/>
                <a:gd name="T10" fmla="*/ 818 w 1155"/>
                <a:gd name="T11" fmla="*/ 199 h 3334"/>
                <a:gd name="T12" fmla="*/ 754 w 1155"/>
                <a:gd name="T13" fmla="*/ 87 h 3334"/>
                <a:gd name="T14" fmla="*/ 575 w 1155"/>
                <a:gd name="T15" fmla="*/ 7 h 3334"/>
                <a:gd name="T16" fmla="*/ 529 w 1155"/>
                <a:gd name="T17" fmla="*/ 49 h 3334"/>
                <a:gd name="T18" fmla="*/ 465 w 1155"/>
                <a:gd name="T19" fmla="*/ 78 h 3334"/>
                <a:gd name="T20" fmla="*/ 461 w 1155"/>
                <a:gd name="T21" fmla="*/ 166 h 3334"/>
                <a:gd name="T22" fmla="*/ 474 w 1155"/>
                <a:gd name="T23" fmla="*/ 204 h 3334"/>
                <a:gd name="T24" fmla="*/ 471 w 1155"/>
                <a:gd name="T25" fmla="*/ 353 h 3334"/>
                <a:gd name="T26" fmla="*/ 519 w 1155"/>
                <a:gd name="T27" fmla="*/ 416 h 3334"/>
                <a:gd name="T28" fmla="*/ 355 w 1155"/>
                <a:gd name="T29" fmla="*/ 527 h 3334"/>
                <a:gd name="T30" fmla="*/ 235 w 1155"/>
                <a:gd name="T31" fmla="*/ 581 h 3334"/>
                <a:gd name="T32" fmla="*/ 174 w 1155"/>
                <a:gd name="T33" fmla="*/ 867 h 3334"/>
                <a:gd name="T34" fmla="*/ 136 w 1155"/>
                <a:gd name="T35" fmla="*/ 1159 h 3334"/>
                <a:gd name="T36" fmla="*/ 114 w 1155"/>
                <a:gd name="T37" fmla="*/ 1456 h 3334"/>
                <a:gd name="T38" fmla="*/ 114 w 1155"/>
                <a:gd name="T39" fmla="*/ 1536 h 3334"/>
                <a:gd name="T40" fmla="*/ 177 w 1155"/>
                <a:gd name="T41" fmla="*/ 1709 h 3334"/>
                <a:gd name="T42" fmla="*/ 174 w 1155"/>
                <a:gd name="T43" fmla="*/ 1727 h 3334"/>
                <a:gd name="T44" fmla="*/ 132 w 1155"/>
                <a:gd name="T45" fmla="*/ 1779 h 3334"/>
                <a:gd name="T46" fmla="*/ 44 w 1155"/>
                <a:gd name="T47" fmla="*/ 2243 h 3334"/>
                <a:gd name="T48" fmla="*/ 108 w 1155"/>
                <a:gd name="T49" fmla="*/ 2220 h 3334"/>
                <a:gd name="T50" fmla="*/ 131 w 1155"/>
                <a:gd name="T51" fmla="*/ 2376 h 3334"/>
                <a:gd name="T52" fmla="*/ 28 w 1155"/>
                <a:gd name="T53" fmla="*/ 3062 h 3334"/>
                <a:gd name="T54" fmla="*/ 0 w 1155"/>
                <a:gd name="T55" fmla="*/ 3191 h 3334"/>
                <a:gd name="T56" fmla="*/ 36 w 1155"/>
                <a:gd name="T57" fmla="*/ 3276 h 3334"/>
                <a:gd name="T58" fmla="*/ 109 w 1155"/>
                <a:gd name="T59" fmla="*/ 3287 h 3334"/>
                <a:gd name="T60" fmla="*/ 196 w 1155"/>
                <a:gd name="T61" fmla="*/ 3239 h 3334"/>
                <a:gd name="T62" fmla="*/ 256 w 1155"/>
                <a:gd name="T63" fmla="*/ 3093 h 3334"/>
                <a:gd name="T64" fmla="*/ 285 w 1155"/>
                <a:gd name="T65" fmla="*/ 3008 h 3334"/>
                <a:gd name="T66" fmla="*/ 373 w 1155"/>
                <a:gd name="T67" fmla="*/ 2764 h 3334"/>
                <a:gd name="T68" fmla="*/ 590 w 1155"/>
                <a:gd name="T69" fmla="*/ 1862 h 3334"/>
                <a:gd name="T70" fmla="*/ 725 w 1155"/>
                <a:gd name="T71" fmla="*/ 2087 h 3334"/>
                <a:gd name="T72" fmla="*/ 765 w 1155"/>
                <a:gd name="T73" fmla="*/ 2409 h 3334"/>
                <a:gd name="T74" fmla="*/ 772 w 1155"/>
                <a:gd name="T75" fmla="*/ 3059 h 3334"/>
                <a:gd name="T76" fmla="*/ 810 w 1155"/>
                <a:gd name="T77" fmla="*/ 3135 h 3334"/>
                <a:gd name="T78" fmla="*/ 802 w 1155"/>
                <a:gd name="T79" fmla="*/ 3260 h 3334"/>
                <a:gd name="T80" fmla="*/ 876 w 1155"/>
                <a:gd name="T81" fmla="*/ 3332 h 3334"/>
                <a:gd name="T82" fmla="*/ 962 w 1155"/>
                <a:gd name="T83" fmla="*/ 3309 h 3334"/>
                <a:gd name="T84" fmla="*/ 1006 w 1155"/>
                <a:gd name="T85" fmla="*/ 3141 h 3334"/>
                <a:gd name="T86" fmla="*/ 1048 w 1155"/>
                <a:gd name="T87" fmla="*/ 3091 h 3334"/>
                <a:gd name="T88" fmla="*/ 1048 w 1155"/>
                <a:gd name="T89" fmla="*/ 3014 h 3334"/>
                <a:gd name="T90" fmla="*/ 1036 w 1155"/>
                <a:gd name="T91" fmla="*/ 2702 h 3334"/>
                <a:gd name="T92" fmla="*/ 993 w 1155"/>
                <a:gd name="T93" fmla="*/ 2132 h 3334"/>
                <a:gd name="T94" fmla="*/ 977 w 1155"/>
                <a:gd name="T95" fmla="*/ 1560 h 3334"/>
                <a:gd name="T96" fmla="*/ 915 w 1155"/>
                <a:gd name="T97" fmla="*/ 1317 h 3334"/>
                <a:gd name="T98" fmla="*/ 1093 w 1155"/>
                <a:gd name="T99" fmla="*/ 1217 h 3334"/>
                <a:gd name="T100" fmla="*/ 1147 w 1155"/>
                <a:gd name="T101" fmla="*/ 1181 h 3334"/>
                <a:gd name="T102" fmla="*/ 286 w 1155"/>
                <a:gd name="T103" fmla="*/ 1152 h 3334"/>
                <a:gd name="T104" fmla="*/ 304 w 1155"/>
                <a:gd name="T105" fmla="*/ 1059 h 3334"/>
                <a:gd name="T106" fmla="*/ 203 w 1155"/>
                <a:gd name="T107" fmla="*/ 1637 h 3334"/>
                <a:gd name="T108" fmla="*/ 210 w 1155"/>
                <a:gd name="T109" fmla="*/ 2070 h 3334"/>
                <a:gd name="T110" fmla="*/ 269 w 1155"/>
                <a:gd name="T111" fmla="*/ 1649 h 3334"/>
                <a:gd name="T112" fmla="*/ 235 w 1155"/>
                <a:gd name="T113" fmla="*/ 1755 h 3334"/>
                <a:gd name="T114" fmla="*/ 237 w 1155"/>
                <a:gd name="T115" fmla="*/ 1685 h 3334"/>
                <a:gd name="T116" fmla="*/ 259 w 1155"/>
                <a:gd name="T117" fmla="*/ 1579 h 3334"/>
                <a:gd name="T118" fmla="*/ 291 w 1155"/>
                <a:gd name="T119" fmla="*/ 1476 h 3334"/>
                <a:gd name="T120" fmla="*/ 894 w 1155"/>
                <a:gd name="T121" fmla="*/ 1063 h 3334"/>
                <a:gd name="T122" fmla="*/ 953 w 1155"/>
                <a:gd name="T123" fmla="*/ 1049 h 3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55" h="3334">
                  <a:moveTo>
                    <a:pt x="1155" y="1096"/>
                  </a:moveTo>
                  <a:lnTo>
                    <a:pt x="1149" y="1074"/>
                  </a:lnTo>
                  <a:lnTo>
                    <a:pt x="1148" y="1054"/>
                  </a:lnTo>
                  <a:lnTo>
                    <a:pt x="1148" y="1054"/>
                  </a:lnTo>
                  <a:lnTo>
                    <a:pt x="1143" y="1037"/>
                  </a:lnTo>
                  <a:lnTo>
                    <a:pt x="1138" y="1022"/>
                  </a:lnTo>
                  <a:lnTo>
                    <a:pt x="1133" y="1009"/>
                  </a:lnTo>
                  <a:lnTo>
                    <a:pt x="1128" y="998"/>
                  </a:lnTo>
                  <a:lnTo>
                    <a:pt x="1120" y="982"/>
                  </a:lnTo>
                  <a:lnTo>
                    <a:pt x="1117" y="977"/>
                  </a:lnTo>
                  <a:lnTo>
                    <a:pt x="1095" y="931"/>
                  </a:lnTo>
                  <a:lnTo>
                    <a:pt x="1085" y="892"/>
                  </a:lnTo>
                  <a:lnTo>
                    <a:pt x="1056" y="857"/>
                  </a:lnTo>
                  <a:lnTo>
                    <a:pt x="1038" y="809"/>
                  </a:lnTo>
                  <a:lnTo>
                    <a:pt x="1036" y="783"/>
                  </a:lnTo>
                  <a:lnTo>
                    <a:pt x="1036" y="783"/>
                  </a:lnTo>
                  <a:lnTo>
                    <a:pt x="1019" y="749"/>
                  </a:lnTo>
                  <a:lnTo>
                    <a:pt x="991" y="699"/>
                  </a:lnTo>
                  <a:lnTo>
                    <a:pt x="957" y="637"/>
                  </a:lnTo>
                  <a:lnTo>
                    <a:pt x="942" y="620"/>
                  </a:lnTo>
                  <a:lnTo>
                    <a:pt x="938" y="618"/>
                  </a:lnTo>
                  <a:lnTo>
                    <a:pt x="918" y="598"/>
                  </a:lnTo>
                  <a:lnTo>
                    <a:pt x="894" y="581"/>
                  </a:lnTo>
                  <a:lnTo>
                    <a:pt x="876" y="566"/>
                  </a:lnTo>
                  <a:lnTo>
                    <a:pt x="863" y="563"/>
                  </a:lnTo>
                  <a:lnTo>
                    <a:pt x="824" y="544"/>
                  </a:lnTo>
                  <a:lnTo>
                    <a:pt x="808" y="523"/>
                  </a:lnTo>
                  <a:lnTo>
                    <a:pt x="787" y="522"/>
                  </a:lnTo>
                  <a:lnTo>
                    <a:pt x="786" y="522"/>
                  </a:lnTo>
                  <a:lnTo>
                    <a:pt x="778" y="519"/>
                  </a:lnTo>
                  <a:lnTo>
                    <a:pt x="745" y="473"/>
                  </a:lnTo>
                  <a:lnTo>
                    <a:pt x="731" y="471"/>
                  </a:lnTo>
                  <a:lnTo>
                    <a:pt x="734" y="452"/>
                  </a:lnTo>
                  <a:lnTo>
                    <a:pt x="735" y="453"/>
                  </a:lnTo>
                  <a:lnTo>
                    <a:pt x="742" y="439"/>
                  </a:lnTo>
                  <a:lnTo>
                    <a:pt x="750" y="463"/>
                  </a:lnTo>
                  <a:lnTo>
                    <a:pt x="755" y="463"/>
                  </a:lnTo>
                  <a:lnTo>
                    <a:pt x="779" y="411"/>
                  </a:lnTo>
                  <a:lnTo>
                    <a:pt x="807" y="326"/>
                  </a:lnTo>
                  <a:lnTo>
                    <a:pt x="807" y="326"/>
                  </a:lnTo>
                  <a:lnTo>
                    <a:pt x="814" y="305"/>
                  </a:lnTo>
                  <a:lnTo>
                    <a:pt x="821" y="279"/>
                  </a:lnTo>
                  <a:lnTo>
                    <a:pt x="829" y="249"/>
                  </a:lnTo>
                  <a:lnTo>
                    <a:pt x="829" y="249"/>
                  </a:lnTo>
                  <a:lnTo>
                    <a:pt x="828" y="236"/>
                  </a:lnTo>
                  <a:lnTo>
                    <a:pt x="825" y="222"/>
                  </a:lnTo>
                  <a:lnTo>
                    <a:pt x="821" y="210"/>
                  </a:lnTo>
                  <a:lnTo>
                    <a:pt x="818" y="199"/>
                  </a:lnTo>
                  <a:lnTo>
                    <a:pt x="809" y="184"/>
                  </a:lnTo>
                  <a:lnTo>
                    <a:pt x="805" y="178"/>
                  </a:lnTo>
                  <a:lnTo>
                    <a:pt x="805" y="178"/>
                  </a:lnTo>
                  <a:lnTo>
                    <a:pt x="794" y="163"/>
                  </a:lnTo>
                  <a:lnTo>
                    <a:pt x="783" y="148"/>
                  </a:lnTo>
                  <a:lnTo>
                    <a:pt x="773" y="132"/>
                  </a:lnTo>
                  <a:lnTo>
                    <a:pt x="760" y="89"/>
                  </a:lnTo>
                  <a:lnTo>
                    <a:pt x="754" y="87"/>
                  </a:lnTo>
                  <a:lnTo>
                    <a:pt x="730" y="57"/>
                  </a:lnTo>
                  <a:lnTo>
                    <a:pt x="696" y="51"/>
                  </a:lnTo>
                  <a:lnTo>
                    <a:pt x="635" y="10"/>
                  </a:lnTo>
                  <a:lnTo>
                    <a:pt x="629" y="10"/>
                  </a:lnTo>
                  <a:lnTo>
                    <a:pt x="634" y="25"/>
                  </a:lnTo>
                  <a:lnTo>
                    <a:pt x="588" y="0"/>
                  </a:lnTo>
                  <a:lnTo>
                    <a:pt x="598" y="25"/>
                  </a:lnTo>
                  <a:lnTo>
                    <a:pt x="575" y="7"/>
                  </a:lnTo>
                  <a:lnTo>
                    <a:pt x="579" y="29"/>
                  </a:lnTo>
                  <a:lnTo>
                    <a:pt x="574" y="26"/>
                  </a:lnTo>
                  <a:lnTo>
                    <a:pt x="534" y="14"/>
                  </a:lnTo>
                  <a:lnTo>
                    <a:pt x="556" y="39"/>
                  </a:lnTo>
                  <a:lnTo>
                    <a:pt x="554" y="41"/>
                  </a:lnTo>
                  <a:lnTo>
                    <a:pt x="519" y="19"/>
                  </a:lnTo>
                  <a:lnTo>
                    <a:pt x="532" y="47"/>
                  </a:lnTo>
                  <a:lnTo>
                    <a:pt x="529" y="49"/>
                  </a:lnTo>
                  <a:lnTo>
                    <a:pt x="508" y="19"/>
                  </a:lnTo>
                  <a:lnTo>
                    <a:pt x="508" y="24"/>
                  </a:lnTo>
                  <a:lnTo>
                    <a:pt x="507" y="56"/>
                  </a:lnTo>
                  <a:lnTo>
                    <a:pt x="476" y="46"/>
                  </a:lnTo>
                  <a:lnTo>
                    <a:pt x="479" y="50"/>
                  </a:lnTo>
                  <a:lnTo>
                    <a:pt x="505" y="73"/>
                  </a:lnTo>
                  <a:lnTo>
                    <a:pt x="461" y="74"/>
                  </a:lnTo>
                  <a:lnTo>
                    <a:pt x="465" y="78"/>
                  </a:lnTo>
                  <a:lnTo>
                    <a:pt x="489" y="90"/>
                  </a:lnTo>
                  <a:lnTo>
                    <a:pt x="468" y="94"/>
                  </a:lnTo>
                  <a:lnTo>
                    <a:pt x="491" y="103"/>
                  </a:lnTo>
                  <a:lnTo>
                    <a:pt x="458" y="115"/>
                  </a:lnTo>
                  <a:lnTo>
                    <a:pt x="482" y="126"/>
                  </a:lnTo>
                  <a:lnTo>
                    <a:pt x="468" y="137"/>
                  </a:lnTo>
                  <a:lnTo>
                    <a:pt x="482" y="139"/>
                  </a:lnTo>
                  <a:lnTo>
                    <a:pt x="461" y="166"/>
                  </a:lnTo>
                  <a:lnTo>
                    <a:pt x="464" y="164"/>
                  </a:lnTo>
                  <a:lnTo>
                    <a:pt x="479" y="158"/>
                  </a:lnTo>
                  <a:lnTo>
                    <a:pt x="479" y="158"/>
                  </a:lnTo>
                  <a:lnTo>
                    <a:pt x="476" y="167"/>
                  </a:lnTo>
                  <a:lnTo>
                    <a:pt x="474" y="178"/>
                  </a:lnTo>
                  <a:lnTo>
                    <a:pt x="473" y="190"/>
                  </a:lnTo>
                  <a:lnTo>
                    <a:pt x="473" y="198"/>
                  </a:lnTo>
                  <a:lnTo>
                    <a:pt x="474" y="204"/>
                  </a:lnTo>
                  <a:lnTo>
                    <a:pt x="471" y="216"/>
                  </a:lnTo>
                  <a:lnTo>
                    <a:pt x="471" y="229"/>
                  </a:lnTo>
                  <a:lnTo>
                    <a:pt x="471" y="229"/>
                  </a:lnTo>
                  <a:lnTo>
                    <a:pt x="466" y="240"/>
                  </a:lnTo>
                  <a:lnTo>
                    <a:pt x="460" y="252"/>
                  </a:lnTo>
                  <a:lnTo>
                    <a:pt x="469" y="304"/>
                  </a:lnTo>
                  <a:lnTo>
                    <a:pt x="471" y="353"/>
                  </a:lnTo>
                  <a:lnTo>
                    <a:pt x="471" y="353"/>
                  </a:lnTo>
                  <a:lnTo>
                    <a:pt x="473" y="359"/>
                  </a:lnTo>
                  <a:lnTo>
                    <a:pt x="474" y="365"/>
                  </a:lnTo>
                  <a:lnTo>
                    <a:pt x="477" y="374"/>
                  </a:lnTo>
                  <a:lnTo>
                    <a:pt x="481" y="383"/>
                  </a:lnTo>
                  <a:lnTo>
                    <a:pt x="487" y="391"/>
                  </a:lnTo>
                  <a:lnTo>
                    <a:pt x="495" y="399"/>
                  </a:lnTo>
                  <a:lnTo>
                    <a:pt x="505" y="406"/>
                  </a:lnTo>
                  <a:lnTo>
                    <a:pt x="519" y="416"/>
                  </a:lnTo>
                  <a:lnTo>
                    <a:pt x="521" y="428"/>
                  </a:lnTo>
                  <a:lnTo>
                    <a:pt x="519" y="439"/>
                  </a:lnTo>
                  <a:lnTo>
                    <a:pt x="510" y="441"/>
                  </a:lnTo>
                  <a:lnTo>
                    <a:pt x="438" y="505"/>
                  </a:lnTo>
                  <a:lnTo>
                    <a:pt x="415" y="507"/>
                  </a:lnTo>
                  <a:lnTo>
                    <a:pt x="388" y="523"/>
                  </a:lnTo>
                  <a:lnTo>
                    <a:pt x="355" y="527"/>
                  </a:lnTo>
                  <a:lnTo>
                    <a:pt x="355" y="527"/>
                  </a:lnTo>
                  <a:lnTo>
                    <a:pt x="343" y="529"/>
                  </a:lnTo>
                  <a:lnTo>
                    <a:pt x="332" y="532"/>
                  </a:lnTo>
                  <a:lnTo>
                    <a:pt x="310" y="538"/>
                  </a:lnTo>
                  <a:lnTo>
                    <a:pt x="289" y="547"/>
                  </a:lnTo>
                  <a:lnTo>
                    <a:pt x="270" y="556"/>
                  </a:lnTo>
                  <a:lnTo>
                    <a:pt x="256" y="565"/>
                  </a:lnTo>
                  <a:lnTo>
                    <a:pt x="245" y="574"/>
                  </a:lnTo>
                  <a:lnTo>
                    <a:pt x="235" y="581"/>
                  </a:lnTo>
                  <a:lnTo>
                    <a:pt x="232" y="619"/>
                  </a:lnTo>
                  <a:lnTo>
                    <a:pt x="205" y="690"/>
                  </a:lnTo>
                  <a:lnTo>
                    <a:pt x="195" y="731"/>
                  </a:lnTo>
                  <a:lnTo>
                    <a:pt x="187" y="793"/>
                  </a:lnTo>
                  <a:lnTo>
                    <a:pt x="183" y="809"/>
                  </a:lnTo>
                  <a:lnTo>
                    <a:pt x="183" y="809"/>
                  </a:lnTo>
                  <a:lnTo>
                    <a:pt x="178" y="837"/>
                  </a:lnTo>
                  <a:lnTo>
                    <a:pt x="174" y="867"/>
                  </a:lnTo>
                  <a:lnTo>
                    <a:pt x="169" y="921"/>
                  </a:lnTo>
                  <a:lnTo>
                    <a:pt x="168" y="962"/>
                  </a:lnTo>
                  <a:lnTo>
                    <a:pt x="168" y="978"/>
                  </a:lnTo>
                  <a:lnTo>
                    <a:pt x="155" y="1017"/>
                  </a:lnTo>
                  <a:lnTo>
                    <a:pt x="146" y="1063"/>
                  </a:lnTo>
                  <a:lnTo>
                    <a:pt x="137" y="1079"/>
                  </a:lnTo>
                  <a:lnTo>
                    <a:pt x="134" y="1141"/>
                  </a:lnTo>
                  <a:lnTo>
                    <a:pt x="136" y="1159"/>
                  </a:lnTo>
                  <a:lnTo>
                    <a:pt x="130" y="1173"/>
                  </a:lnTo>
                  <a:lnTo>
                    <a:pt x="113" y="1231"/>
                  </a:lnTo>
                  <a:lnTo>
                    <a:pt x="116" y="1249"/>
                  </a:lnTo>
                  <a:lnTo>
                    <a:pt x="121" y="1277"/>
                  </a:lnTo>
                  <a:lnTo>
                    <a:pt x="111" y="1297"/>
                  </a:lnTo>
                  <a:lnTo>
                    <a:pt x="113" y="1340"/>
                  </a:lnTo>
                  <a:lnTo>
                    <a:pt x="114" y="1456"/>
                  </a:lnTo>
                  <a:lnTo>
                    <a:pt x="114" y="1456"/>
                  </a:lnTo>
                  <a:lnTo>
                    <a:pt x="113" y="1466"/>
                  </a:lnTo>
                  <a:lnTo>
                    <a:pt x="113" y="1466"/>
                  </a:lnTo>
                  <a:lnTo>
                    <a:pt x="97" y="1477"/>
                  </a:lnTo>
                  <a:lnTo>
                    <a:pt x="102" y="1530"/>
                  </a:lnTo>
                  <a:lnTo>
                    <a:pt x="111" y="1539"/>
                  </a:lnTo>
                  <a:lnTo>
                    <a:pt x="111" y="1539"/>
                  </a:lnTo>
                  <a:lnTo>
                    <a:pt x="114" y="1536"/>
                  </a:lnTo>
                  <a:lnTo>
                    <a:pt x="114" y="1536"/>
                  </a:lnTo>
                  <a:lnTo>
                    <a:pt x="116" y="1579"/>
                  </a:lnTo>
                  <a:lnTo>
                    <a:pt x="119" y="1597"/>
                  </a:lnTo>
                  <a:lnTo>
                    <a:pt x="120" y="1597"/>
                  </a:lnTo>
                  <a:lnTo>
                    <a:pt x="114" y="1644"/>
                  </a:lnTo>
                  <a:lnTo>
                    <a:pt x="126" y="1679"/>
                  </a:lnTo>
                  <a:lnTo>
                    <a:pt x="146" y="1705"/>
                  </a:lnTo>
                  <a:lnTo>
                    <a:pt x="164" y="1718"/>
                  </a:lnTo>
                  <a:lnTo>
                    <a:pt x="177" y="1709"/>
                  </a:lnTo>
                  <a:lnTo>
                    <a:pt x="184" y="1709"/>
                  </a:lnTo>
                  <a:lnTo>
                    <a:pt x="184" y="1709"/>
                  </a:lnTo>
                  <a:lnTo>
                    <a:pt x="185" y="1722"/>
                  </a:lnTo>
                  <a:lnTo>
                    <a:pt x="183" y="1720"/>
                  </a:lnTo>
                  <a:lnTo>
                    <a:pt x="179" y="1727"/>
                  </a:lnTo>
                  <a:lnTo>
                    <a:pt x="179" y="1727"/>
                  </a:lnTo>
                  <a:lnTo>
                    <a:pt x="174" y="1727"/>
                  </a:lnTo>
                  <a:lnTo>
                    <a:pt x="174" y="1727"/>
                  </a:lnTo>
                  <a:lnTo>
                    <a:pt x="166" y="1734"/>
                  </a:lnTo>
                  <a:lnTo>
                    <a:pt x="159" y="1740"/>
                  </a:lnTo>
                  <a:lnTo>
                    <a:pt x="152" y="1747"/>
                  </a:lnTo>
                  <a:lnTo>
                    <a:pt x="146" y="1755"/>
                  </a:lnTo>
                  <a:lnTo>
                    <a:pt x="137" y="1769"/>
                  </a:lnTo>
                  <a:lnTo>
                    <a:pt x="132" y="1779"/>
                  </a:lnTo>
                  <a:lnTo>
                    <a:pt x="132" y="1779"/>
                  </a:lnTo>
                  <a:lnTo>
                    <a:pt x="132" y="1779"/>
                  </a:lnTo>
                  <a:lnTo>
                    <a:pt x="132" y="1779"/>
                  </a:lnTo>
                  <a:lnTo>
                    <a:pt x="132" y="1779"/>
                  </a:lnTo>
                  <a:lnTo>
                    <a:pt x="131" y="1782"/>
                  </a:lnTo>
                  <a:lnTo>
                    <a:pt x="131" y="1782"/>
                  </a:lnTo>
                  <a:lnTo>
                    <a:pt x="33" y="2244"/>
                  </a:lnTo>
                  <a:lnTo>
                    <a:pt x="30" y="2255"/>
                  </a:lnTo>
                  <a:lnTo>
                    <a:pt x="30" y="2255"/>
                  </a:lnTo>
                  <a:lnTo>
                    <a:pt x="44" y="2243"/>
                  </a:lnTo>
                  <a:lnTo>
                    <a:pt x="56" y="2233"/>
                  </a:lnTo>
                  <a:lnTo>
                    <a:pt x="68" y="2227"/>
                  </a:lnTo>
                  <a:lnTo>
                    <a:pt x="79" y="2223"/>
                  </a:lnTo>
                  <a:lnTo>
                    <a:pt x="89" y="2222"/>
                  </a:lnTo>
                  <a:lnTo>
                    <a:pt x="95" y="2220"/>
                  </a:lnTo>
                  <a:lnTo>
                    <a:pt x="102" y="2220"/>
                  </a:lnTo>
                  <a:lnTo>
                    <a:pt x="102" y="2220"/>
                  </a:lnTo>
                  <a:lnTo>
                    <a:pt x="108" y="2220"/>
                  </a:lnTo>
                  <a:lnTo>
                    <a:pt x="115" y="2222"/>
                  </a:lnTo>
                  <a:lnTo>
                    <a:pt x="122" y="2224"/>
                  </a:lnTo>
                  <a:lnTo>
                    <a:pt x="131" y="2228"/>
                  </a:lnTo>
                  <a:lnTo>
                    <a:pt x="148" y="2238"/>
                  </a:lnTo>
                  <a:lnTo>
                    <a:pt x="164" y="2249"/>
                  </a:lnTo>
                  <a:lnTo>
                    <a:pt x="159" y="2260"/>
                  </a:lnTo>
                  <a:lnTo>
                    <a:pt x="158" y="2307"/>
                  </a:lnTo>
                  <a:lnTo>
                    <a:pt x="131" y="2376"/>
                  </a:lnTo>
                  <a:lnTo>
                    <a:pt x="97" y="2580"/>
                  </a:lnTo>
                  <a:lnTo>
                    <a:pt x="77" y="2662"/>
                  </a:lnTo>
                  <a:lnTo>
                    <a:pt x="51" y="2826"/>
                  </a:lnTo>
                  <a:lnTo>
                    <a:pt x="37" y="2850"/>
                  </a:lnTo>
                  <a:lnTo>
                    <a:pt x="35" y="2896"/>
                  </a:lnTo>
                  <a:lnTo>
                    <a:pt x="34" y="2913"/>
                  </a:lnTo>
                  <a:lnTo>
                    <a:pt x="28" y="2938"/>
                  </a:lnTo>
                  <a:lnTo>
                    <a:pt x="28" y="3062"/>
                  </a:lnTo>
                  <a:lnTo>
                    <a:pt x="35" y="3081"/>
                  </a:lnTo>
                  <a:lnTo>
                    <a:pt x="35" y="3081"/>
                  </a:lnTo>
                  <a:lnTo>
                    <a:pt x="21" y="3108"/>
                  </a:lnTo>
                  <a:lnTo>
                    <a:pt x="10" y="3133"/>
                  </a:lnTo>
                  <a:lnTo>
                    <a:pt x="2" y="3156"/>
                  </a:lnTo>
                  <a:lnTo>
                    <a:pt x="2" y="3156"/>
                  </a:lnTo>
                  <a:lnTo>
                    <a:pt x="0" y="3173"/>
                  </a:lnTo>
                  <a:lnTo>
                    <a:pt x="0" y="3191"/>
                  </a:lnTo>
                  <a:lnTo>
                    <a:pt x="3" y="3208"/>
                  </a:lnTo>
                  <a:lnTo>
                    <a:pt x="5" y="3223"/>
                  </a:lnTo>
                  <a:lnTo>
                    <a:pt x="13" y="3245"/>
                  </a:lnTo>
                  <a:lnTo>
                    <a:pt x="15" y="3253"/>
                  </a:lnTo>
                  <a:lnTo>
                    <a:pt x="15" y="3253"/>
                  </a:lnTo>
                  <a:lnTo>
                    <a:pt x="23" y="3262"/>
                  </a:lnTo>
                  <a:lnTo>
                    <a:pt x="29" y="3269"/>
                  </a:lnTo>
                  <a:lnTo>
                    <a:pt x="36" y="3276"/>
                  </a:lnTo>
                  <a:lnTo>
                    <a:pt x="45" y="3281"/>
                  </a:lnTo>
                  <a:lnTo>
                    <a:pt x="52" y="3284"/>
                  </a:lnTo>
                  <a:lnTo>
                    <a:pt x="60" y="3287"/>
                  </a:lnTo>
                  <a:lnTo>
                    <a:pt x="74" y="3289"/>
                  </a:lnTo>
                  <a:lnTo>
                    <a:pt x="88" y="3289"/>
                  </a:lnTo>
                  <a:lnTo>
                    <a:pt x="99" y="3288"/>
                  </a:lnTo>
                  <a:lnTo>
                    <a:pt x="109" y="3287"/>
                  </a:lnTo>
                  <a:lnTo>
                    <a:pt x="109" y="3287"/>
                  </a:lnTo>
                  <a:lnTo>
                    <a:pt x="125" y="3283"/>
                  </a:lnTo>
                  <a:lnTo>
                    <a:pt x="140" y="3278"/>
                  </a:lnTo>
                  <a:lnTo>
                    <a:pt x="152" y="3272"/>
                  </a:lnTo>
                  <a:lnTo>
                    <a:pt x="163" y="3266"/>
                  </a:lnTo>
                  <a:lnTo>
                    <a:pt x="173" y="3260"/>
                  </a:lnTo>
                  <a:lnTo>
                    <a:pt x="182" y="3252"/>
                  </a:lnTo>
                  <a:lnTo>
                    <a:pt x="189" y="3246"/>
                  </a:lnTo>
                  <a:lnTo>
                    <a:pt x="196" y="3239"/>
                  </a:lnTo>
                  <a:lnTo>
                    <a:pt x="205" y="3226"/>
                  </a:lnTo>
                  <a:lnTo>
                    <a:pt x="211" y="3215"/>
                  </a:lnTo>
                  <a:lnTo>
                    <a:pt x="215" y="3205"/>
                  </a:lnTo>
                  <a:lnTo>
                    <a:pt x="216" y="3154"/>
                  </a:lnTo>
                  <a:lnTo>
                    <a:pt x="216" y="3154"/>
                  </a:lnTo>
                  <a:lnTo>
                    <a:pt x="216" y="3155"/>
                  </a:lnTo>
                  <a:lnTo>
                    <a:pt x="240" y="3145"/>
                  </a:lnTo>
                  <a:lnTo>
                    <a:pt x="256" y="3093"/>
                  </a:lnTo>
                  <a:lnTo>
                    <a:pt x="254" y="3041"/>
                  </a:lnTo>
                  <a:lnTo>
                    <a:pt x="254" y="3041"/>
                  </a:lnTo>
                  <a:lnTo>
                    <a:pt x="262" y="3036"/>
                  </a:lnTo>
                  <a:lnTo>
                    <a:pt x="269" y="3032"/>
                  </a:lnTo>
                  <a:lnTo>
                    <a:pt x="275" y="3027"/>
                  </a:lnTo>
                  <a:lnTo>
                    <a:pt x="279" y="3020"/>
                  </a:lnTo>
                  <a:lnTo>
                    <a:pt x="283" y="3014"/>
                  </a:lnTo>
                  <a:lnTo>
                    <a:pt x="285" y="3008"/>
                  </a:lnTo>
                  <a:lnTo>
                    <a:pt x="289" y="2996"/>
                  </a:lnTo>
                  <a:lnTo>
                    <a:pt x="289" y="2985"/>
                  </a:lnTo>
                  <a:lnTo>
                    <a:pt x="289" y="2975"/>
                  </a:lnTo>
                  <a:lnTo>
                    <a:pt x="286" y="2967"/>
                  </a:lnTo>
                  <a:lnTo>
                    <a:pt x="286" y="2967"/>
                  </a:lnTo>
                  <a:lnTo>
                    <a:pt x="306" y="2923"/>
                  </a:lnTo>
                  <a:lnTo>
                    <a:pt x="335" y="2855"/>
                  </a:lnTo>
                  <a:lnTo>
                    <a:pt x="373" y="2764"/>
                  </a:lnTo>
                  <a:lnTo>
                    <a:pt x="434" y="2578"/>
                  </a:lnTo>
                  <a:lnTo>
                    <a:pt x="469" y="2347"/>
                  </a:lnTo>
                  <a:lnTo>
                    <a:pt x="528" y="2040"/>
                  </a:lnTo>
                  <a:lnTo>
                    <a:pt x="528" y="2040"/>
                  </a:lnTo>
                  <a:lnTo>
                    <a:pt x="542" y="1992"/>
                  </a:lnTo>
                  <a:lnTo>
                    <a:pt x="556" y="1947"/>
                  </a:lnTo>
                  <a:lnTo>
                    <a:pt x="574" y="1902"/>
                  </a:lnTo>
                  <a:lnTo>
                    <a:pt x="590" y="1862"/>
                  </a:lnTo>
                  <a:lnTo>
                    <a:pt x="616" y="1800"/>
                  </a:lnTo>
                  <a:lnTo>
                    <a:pt x="627" y="1777"/>
                  </a:lnTo>
                  <a:lnTo>
                    <a:pt x="646" y="1795"/>
                  </a:lnTo>
                  <a:lnTo>
                    <a:pt x="651" y="1820"/>
                  </a:lnTo>
                  <a:lnTo>
                    <a:pt x="697" y="1915"/>
                  </a:lnTo>
                  <a:lnTo>
                    <a:pt x="714" y="2033"/>
                  </a:lnTo>
                  <a:lnTo>
                    <a:pt x="720" y="2055"/>
                  </a:lnTo>
                  <a:lnTo>
                    <a:pt x="725" y="2087"/>
                  </a:lnTo>
                  <a:lnTo>
                    <a:pt x="725" y="2087"/>
                  </a:lnTo>
                  <a:lnTo>
                    <a:pt x="725" y="2110"/>
                  </a:lnTo>
                  <a:lnTo>
                    <a:pt x="726" y="2138"/>
                  </a:lnTo>
                  <a:lnTo>
                    <a:pt x="729" y="2169"/>
                  </a:lnTo>
                  <a:lnTo>
                    <a:pt x="733" y="2201"/>
                  </a:lnTo>
                  <a:lnTo>
                    <a:pt x="739" y="2253"/>
                  </a:lnTo>
                  <a:lnTo>
                    <a:pt x="742" y="2275"/>
                  </a:lnTo>
                  <a:lnTo>
                    <a:pt x="765" y="2409"/>
                  </a:lnTo>
                  <a:lnTo>
                    <a:pt x="765" y="2409"/>
                  </a:lnTo>
                  <a:lnTo>
                    <a:pt x="812" y="2637"/>
                  </a:lnTo>
                  <a:lnTo>
                    <a:pt x="798" y="2869"/>
                  </a:lnTo>
                  <a:lnTo>
                    <a:pt x="814" y="2930"/>
                  </a:lnTo>
                  <a:lnTo>
                    <a:pt x="812" y="2987"/>
                  </a:lnTo>
                  <a:lnTo>
                    <a:pt x="775" y="3016"/>
                  </a:lnTo>
                  <a:lnTo>
                    <a:pt x="772" y="3059"/>
                  </a:lnTo>
                  <a:lnTo>
                    <a:pt x="772" y="3059"/>
                  </a:lnTo>
                  <a:lnTo>
                    <a:pt x="773" y="3081"/>
                  </a:lnTo>
                  <a:lnTo>
                    <a:pt x="777" y="3098"/>
                  </a:lnTo>
                  <a:lnTo>
                    <a:pt x="782" y="3112"/>
                  </a:lnTo>
                  <a:lnTo>
                    <a:pt x="788" y="3120"/>
                  </a:lnTo>
                  <a:lnTo>
                    <a:pt x="794" y="3128"/>
                  </a:lnTo>
                  <a:lnTo>
                    <a:pt x="800" y="3131"/>
                  </a:lnTo>
                  <a:lnTo>
                    <a:pt x="805" y="3134"/>
                  </a:lnTo>
                  <a:lnTo>
                    <a:pt x="810" y="3135"/>
                  </a:lnTo>
                  <a:lnTo>
                    <a:pt x="799" y="3208"/>
                  </a:lnTo>
                  <a:lnTo>
                    <a:pt x="799" y="3208"/>
                  </a:lnTo>
                  <a:lnTo>
                    <a:pt x="798" y="3212"/>
                  </a:lnTo>
                  <a:lnTo>
                    <a:pt x="795" y="3220"/>
                  </a:lnTo>
                  <a:lnTo>
                    <a:pt x="795" y="3232"/>
                  </a:lnTo>
                  <a:lnTo>
                    <a:pt x="797" y="3241"/>
                  </a:lnTo>
                  <a:lnTo>
                    <a:pt x="798" y="3250"/>
                  </a:lnTo>
                  <a:lnTo>
                    <a:pt x="802" y="3260"/>
                  </a:lnTo>
                  <a:lnTo>
                    <a:pt x="805" y="3269"/>
                  </a:lnTo>
                  <a:lnTo>
                    <a:pt x="812" y="3279"/>
                  </a:lnTo>
                  <a:lnTo>
                    <a:pt x="820" y="3290"/>
                  </a:lnTo>
                  <a:lnTo>
                    <a:pt x="830" y="3300"/>
                  </a:lnTo>
                  <a:lnTo>
                    <a:pt x="842" y="3311"/>
                  </a:lnTo>
                  <a:lnTo>
                    <a:pt x="857" y="3322"/>
                  </a:lnTo>
                  <a:lnTo>
                    <a:pt x="876" y="3332"/>
                  </a:lnTo>
                  <a:lnTo>
                    <a:pt x="876" y="3332"/>
                  </a:lnTo>
                  <a:lnTo>
                    <a:pt x="878" y="3334"/>
                  </a:lnTo>
                  <a:lnTo>
                    <a:pt x="887" y="3334"/>
                  </a:lnTo>
                  <a:lnTo>
                    <a:pt x="902" y="3332"/>
                  </a:lnTo>
                  <a:lnTo>
                    <a:pt x="919" y="3329"/>
                  </a:lnTo>
                  <a:lnTo>
                    <a:pt x="929" y="3325"/>
                  </a:lnTo>
                  <a:lnTo>
                    <a:pt x="940" y="3321"/>
                  </a:lnTo>
                  <a:lnTo>
                    <a:pt x="951" y="3315"/>
                  </a:lnTo>
                  <a:lnTo>
                    <a:pt x="962" y="3309"/>
                  </a:lnTo>
                  <a:lnTo>
                    <a:pt x="974" y="3300"/>
                  </a:lnTo>
                  <a:lnTo>
                    <a:pt x="985" y="3289"/>
                  </a:lnTo>
                  <a:lnTo>
                    <a:pt x="998" y="3278"/>
                  </a:lnTo>
                  <a:lnTo>
                    <a:pt x="1009" y="3263"/>
                  </a:lnTo>
                  <a:lnTo>
                    <a:pt x="1011" y="3225"/>
                  </a:lnTo>
                  <a:lnTo>
                    <a:pt x="1009" y="3214"/>
                  </a:lnTo>
                  <a:lnTo>
                    <a:pt x="1009" y="3179"/>
                  </a:lnTo>
                  <a:lnTo>
                    <a:pt x="1006" y="3141"/>
                  </a:lnTo>
                  <a:lnTo>
                    <a:pt x="1019" y="3146"/>
                  </a:lnTo>
                  <a:lnTo>
                    <a:pt x="1019" y="3146"/>
                  </a:lnTo>
                  <a:lnTo>
                    <a:pt x="1024" y="3142"/>
                  </a:lnTo>
                  <a:lnTo>
                    <a:pt x="1028" y="3138"/>
                  </a:lnTo>
                  <a:lnTo>
                    <a:pt x="1033" y="3131"/>
                  </a:lnTo>
                  <a:lnTo>
                    <a:pt x="1037" y="3124"/>
                  </a:lnTo>
                  <a:lnTo>
                    <a:pt x="1043" y="3108"/>
                  </a:lnTo>
                  <a:lnTo>
                    <a:pt x="1048" y="3091"/>
                  </a:lnTo>
                  <a:lnTo>
                    <a:pt x="1052" y="3075"/>
                  </a:lnTo>
                  <a:lnTo>
                    <a:pt x="1054" y="3060"/>
                  </a:lnTo>
                  <a:lnTo>
                    <a:pt x="1057" y="3046"/>
                  </a:lnTo>
                  <a:lnTo>
                    <a:pt x="1058" y="3032"/>
                  </a:lnTo>
                  <a:lnTo>
                    <a:pt x="1058" y="3032"/>
                  </a:lnTo>
                  <a:lnTo>
                    <a:pt x="1057" y="3027"/>
                  </a:lnTo>
                  <a:lnTo>
                    <a:pt x="1054" y="3023"/>
                  </a:lnTo>
                  <a:lnTo>
                    <a:pt x="1048" y="3014"/>
                  </a:lnTo>
                  <a:lnTo>
                    <a:pt x="1041" y="3008"/>
                  </a:lnTo>
                  <a:lnTo>
                    <a:pt x="1033" y="3002"/>
                  </a:lnTo>
                  <a:lnTo>
                    <a:pt x="1019" y="2995"/>
                  </a:lnTo>
                  <a:lnTo>
                    <a:pt x="1012" y="2992"/>
                  </a:lnTo>
                  <a:lnTo>
                    <a:pt x="1021" y="2908"/>
                  </a:lnTo>
                  <a:lnTo>
                    <a:pt x="1036" y="2718"/>
                  </a:lnTo>
                  <a:lnTo>
                    <a:pt x="1036" y="2718"/>
                  </a:lnTo>
                  <a:lnTo>
                    <a:pt x="1036" y="2702"/>
                  </a:lnTo>
                  <a:lnTo>
                    <a:pt x="1035" y="2680"/>
                  </a:lnTo>
                  <a:lnTo>
                    <a:pt x="1031" y="2626"/>
                  </a:lnTo>
                  <a:lnTo>
                    <a:pt x="1026" y="2558"/>
                  </a:lnTo>
                  <a:lnTo>
                    <a:pt x="1026" y="2531"/>
                  </a:lnTo>
                  <a:lnTo>
                    <a:pt x="1015" y="2386"/>
                  </a:lnTo>
                  <a:lnTo>
                    <a:pt x="1005" y="2256"/>
                  </a:lnTo>
                  <a:lnTo>
                    <a:pt x="995" y="2169"/>
                  </a:lnTo>
                  <a:lnTo>
                    <a:pt x="993" y="2132"/>
                  </a:lnTo>
                  <a:lnTo>
                    <a:pt x="990" y="2097"/>
                  </a:lnTo>
                  <a:lnTo>
                    <a:pt x="988" y="2047"/>
                  </a:lnTo>
                  <a:lnTo>
                    <a:pt x="984" y="1932"/>
                  </a:lnTo>
                  <a:lnTo>
                    <a:pt x="984" y="1878"/>
                  </a:lnTo>
                  <a:lnTo>
                    <a:pt x="982" y="1720"/>
                  </a:lnTo>
                  <a:lnTo>
                    <a:pt x="974" y="1594"/>
                  </a:lnTo>
                  <a:lnTo>
                    <a:pt x="977" y="1560"/>
                  </a:lnTo>
                  <a:lnTo>
                    <a:pt x="977" y="1560"/>
                  </a:lnTo>
                  <a:lnTo>
                    <a:pt x="974" y="1543"/>
                  </a:lnTo>
                  <a:lnTo>
                    <a:pt x="971" y="1529"/>
                  </a:lnTo>
                  <a:lnTo>
                    <a:pt x="967" y="1519"/>
                  </a:lnTo>
                  <a:lnTo>
                    <a:pt x="963" y="1513"/>
                  </a:lnTo>
                  <a:lnTo>
                    <a:pt x="941" y="1386"/>
                  </a:lnTo>
                  <a:lnTo>
                    <a:pt x="909" y="1343"/>
                  </a:lnTo>
                  <a:lnTo>
                    <a:pt x="909" y="1326"/>
                  </a:lnTo>
                  <a:lnTo>
                    <a:pt x="915" y="1317"/>
                  </a:lnTo>
                  <a:lnTo>
                    <a:pt x="915" y="1298"/>
                  </a:lnTo>
                  <a:lnTo>
                    <a:pt x="922" y="1298"/>
                  </a:lnTo>
                  <a:lnTo>
                    <a:pt x="925" y="1290"/>
                  </a:lnTo>
                  <a:lnTo>
                    <a:pt x="920" y="1249"/>
                  </a:lnTo>
                  <a:lnTo>
                    <a:pt x="925" y="1247"/>
                  </a:lnTo>
                  <a:lnTo>
                    <a:pt x="1012" y="1229"/>
                  </a:lnTo>
                  <a:lnTo>
                    <a:pt x="1041" y="1222"/>
                  </a:lnTo>
                  <a:lnTo>
                    <a:pt x="1093" y="1217"/>
                  </a:lnTo>
                  <a:lnTo>
                    <a:pt x="1093" y="1217"/>
                  </a:lnTo>
                  <a:lnTo>
                    <a:pt x="1104" y="1212"/>
                  </a:lnTo>
                  <a:lnTo>
                    <a:pt x="1115" y="1207"/>
                  </a:lnTo>
                  <a:lnTo>
                    <a:pt x="1131" y="1197"/>
                  </a:lnTo>
                  <a:lnTo>
                    <a:pt x="1141" y="1190"/>
                  </a:lnTo>
                  <a:lnTo>
                    <a:pt x="1144" y="1186"/>
                  </a:lnTo>
                  <a:lnTo>
                    <a:pt x="1144" y="1186"/>
                  </a:lnTo>
                  <a:lnTo>
                    <a:pt x="1147" y="1181"/>
                  </a:lnTo>
                  <a:lnTo>
                    <a:pt x="1148" y="1176"/>
                  </a:lnTo>
                  <a:lnTo>
                    <a:pt x="1152" y="1163"/>
                  </a:lnTo>
                  <a:lnTo>
                    <a:pt x="1154" y="1148"/>
                  </a:lnTo>
                  <a:lnTo>
                    <a:pt x="1155" y="1133"/>
                  </a:lnTo>
                  <a:lnTo>
                    <a:pt x="1155" y="1107"/>
                  </a:lnTo>
                  <a:lnTo>
                    <a:pt x="1155" y="1096"/>
                  </a:lnTo>
                  <a:lnTo>
                    <a:pt x="1155" y="1096"/>
                  </a:lnTo>
                  <a:close/>
                  <a:moveTo>
                    <a:pt x="286" y="1152"/>
                  </a:moveTo>
                  <a:lnTo>
                    <a:pt x="284" y="1127"/>
                  </a:lnTo>
                  <a:lnTo>
                    <a:pt x="295" y="1109"/>
                  </a:lnTo>
                  <a:lnTo>
                    <a:pt x="295" y="1068"/>
                  </a:lnTo>
                  <a:lnTo>
                    <a:pt x="300" y="1056"/>
                  </a:lnTo>
                  <a:lnTo>
                    <a:pt x="300" y="1056"/>
                  </a:lnTo>
                  <a:lnTo>
                    <a:pt x="301" y="1056"/>
                  </a:lnTo>
                  <a:lnTo>
                    <a:pt x="302" y="1057"/>
                  </a:lnTo>
                  <a:lnTo>
                    <a:pt x="304" y="1059"/>
                  </a:lnTo>
                  <a:lnTo>
                    <a:pt x="299" y="1107"/>
                  </a:lnTo>
                  <a:lnTo>
                    <a:pt x="295" y="1155"/>
                  </a:lnTo>
                  <a:lnTo>
                    <a:pt x="284" y="1189"/>
                  </a:lnTo>
                  <a:lnTo>
                    <a:pt x="286" y="1162"/>
                  </a:lnTo>
                  <a:lnTo>
                    <a:pt x="286" y="1152"/>
                  </a:lnTo>
                  <a:close/>
                  <a:moveTo>
                    <a:pt x="190" y="1636"/>
                  </a:moveTo>
                  <a:lnTo>
                    <a:pt x="194" y="1631"/>
                  </a:lnTo>
                  <a:lnTo>
                    <a:pt x="203" y="1637"/>
                  </a:lnTo>
                  <a:lnTo>
                    <a:pt x="205" y="1657"/>
                  </a:lnTo>
                  <a:lnTo>
                    <a:pt x="205" y="1657"/>
                  </a:lnTo>
                  <a:lnTo>
                    <a:pt x="201" y="1655"/>
                  </a:lnTo>
                  <a:lnTo>
                    <a:pt x="196" y="1653"/>
                  </a:lnTo>
                  <a:lnTo>
                    <a:pt x="193" y="1655"/>
                  </a:lnTo>
                  <a:lnTo>
                    <a:pt x="189" y="1657"/>
                  </a:lnTo>
                  <a:lnTo>
                    <a:pt x="190" y="1636"/>
                  </a:lnTo>
                  <a:close/>
                  <a:moveTo>
                    <a:pt x="210" y="2070"/>
                  </a:moveTo>
                  <a:lnTo>
                    <a:pt x="219" y="1995"/>
                  </a:lnTo>
                  <a:lnTo>
                    <a:pt x="224" y="2028"/>
                  </a:lnTo>
                  <a:lnTo>
                    <a:pt x="210" y="2070"/>
                  </a:lnTo>
                  <a:close/>
                  <a:moveTo>
                    <a:pt x="301" y="1489"/>
                  </a:moveTo>
                  <a:lnTo>
                    <a:pt x="293" y="1531"/>
                  </a:lnTo>
                  <a:lnTo>
                    <a:pt x="288" y="1552"/>
                  </a:lnTo>
                  <a:lnTo>
                    <a:pt x="268" y="1584"/>
                  </a:lnTo>
                  <a:lnTo>
                    <a:pt x="269" y="1649"/>
                  </a:lnTo>
                  <a:lnTo>
                    <a:pt x="254" y="1725"/>
                  </a:lnTo>
                  <a:lnTo>
                    <a:pt x="249" y="1794"/>
                  </a:lnTo>
                  <a:lnTo>
                    <a:pt x="231" y="1906"/>
                  </a:lnTo>
                  <a:lnTo>
                    <a:pt x="245" y="1796"/>
                  </a:lnTo>
                  <a:lnTo>
                    <a:pt x="240" y="1766"/>
                  </a:lnTo>
                  <a:lnTo>
                    <a:pt x="240" y="1766"/>
                  </a:lnTo>
                  <a:lnTo>
                    <a:pt x="237" y="1759"/>
                  </a:lnTo>
                  <a:lnTo>
                    <a:pt x="235" y="1755"/>
                  </a:lnTo>
                  <a:lnTo>
                    <a:pt x="227" y="1746"/>
                  </a:lnTo>
                  <a:lnTo>
                    <a:pt x="228" y="1742"/>
                  </a:lnTo>
                  <a:lnTo>
                    <a:pt x="224" y="1741"/>
                  </a:lnTo>
                  <a:lnTo>
                    <a:pt x="224" y="1690"/>
                  </a:lnTo>
                  <a:lnTo>
                    <a:pt x="228" y="1688"/>
                  </a:lnTo>
                  <a:lnTo>
                    <a:pt x="228" y="1688"/>
                  </a:lnTo>
                  <a:lnTo>
                    <a:pt x="233" y="1687"/>
                  </a:lnTo>
                  <a:lnTo>
                    <a:pt x="237" y="1685"/>
                  </a:lnTo>
                  <a:lnTo>
                    <a:pt x="242" y="1681"/>
                  </a:lnTo>
                  <a:lnTo>
                    <a:pt x="245" y="1677"/>
                  </a:lnTo>
                  <a:lnTo>
                    <a:pt x="246" y="1674"/>
                  </a:lnTo>
                  <a:lnTo>
                    <a:pt x="246" y="1639"/>
                  </a:lnTo>
                  <a:lnTo>
                    <a:pt x="251" y="1603"/>
                  </a:lnTo>
                  <a:lnTo>
                    <a:pt x="251" y="1577"/>
                  </a:lnTo>
                  <a:lnTo>
                    <a:pt x="251" y="1577"/>
                  </a:lnTo>
                  <a:lnTo>
                    <a:pt x="259" y="1579"/>
                  </a:lnTo>
                  <a:lnTo>
                    <a:pt x="263" y="1575"/>
                  </a:lnTo>
                  <a:lnTo>
                    <a:pt x="268" y="1510"/>
                  </a:lnTo>
                  <a:lnTo>
                    <a:pt x="268" y="1510"/>
                  </a:lnTo>
                  <a:lnTo>
                    <a:pt x="270" y="1512"/>
                  </a:lnTo>
                  <a:lnTo>
                    <a:pt x="277" y="1448"/>
                  </a:lnTo>
                  <a:lnTo>
                    <a:pt x="274" y="1444"/>
                  </a:lnTo>
                  <a:lnTo>
                    <a:pt x="277" y="1441"/>
                  </a:lnTo>
                  <a:lnTo>
                    <a:pt x="291" y="1476"/>
                  </a:lnTo>
                  <a:lnTo>
                    <a:pt x="307" y="1477"/>
                  </a:lnTo>
                  <a:lnTo>
                    <a:pt x="307" y="1477"/>
                  </a:lnTo>
                  <a:lnTo>
                    <a:pt x="301" y="1489"/>
                  </a:lnTo>
                  <a:close/>
                  <a:moveTo>
                    <a:pt x="952" y="1067"/>
                  </a:moveTo>
                  <a:lnTo>
                    <a:pt x="946" y="1068"/>
                  </a:lnTo>
                  <a:lnTo>
                    <a:pt x="932" y="1063"/>
                  </a:lnTo>
                  <a:lnTo>
                    <a:pt x="902" y="1059"/>
                  </a:lnTo>
                  <a:lnTo>
                    <a:pt x="894" y="1063"/>
                  </a:lnTo>
                  <a:lnTo>
                    <a:pt x="893" y="1032"/>
                  </a:lnTo>
                  <a:lnTo>
                    <a:pt x="883" y="1010"/>
                  </a:lnTo>
                  <a:lnTo>
                    <a:pt x="884" y="980"/>
                  </a:lnTo>
                  <a:lnTo>
                    <a:pt x="889" y="961"/>
                  </a:lnTo>
                  <a:lnTo>
                    <a:pt x="894" y="918"/>
                  </a:lnTo>
                  <a:lnTo>
                    <a:pt x="908" y="961"/>
                  </a:lnTo>
                  <a:lnTo>
                    <a:pt x="940" y="1025"/>
                  </a:lnTo>
                  <a:lnTo>
                    <a:pt x="953" y="1049"/>
                  </a:lnTo>
                  <a:lnTo>
                    <a:pt x="952" y="106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2700" dir="5400000" sy="50000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26" name="Group 22"/>
          <p:cNvGrpSpPr>
            <a:grpSpLocks/>
          </p:cNvGrpSpPr>
          <p:nvPr/>
        </p:nvGrpSpPr>
        <p:grpSpPr bwMode="auto">
          <a:xfrm>
            <a:off x="1662113" y="2384425"/>
            <a:ext cx="1355725" cy="2330450"/>
            <a:chOff x="1047" y="1502"/>
            <a:chExt cx="854" cy="1468"/>
          </a:xfrm>
        </p:grpSpPr>
        <p:sp>
          <p:nvSpPr>
            <p:cNvPr id="21509" name="Freeform 5"/>
            <p:cNvSpPr>
              <a:spLocks/>
            </p:cNvSpPr>
            <p:nvPr/>
          </p:nvSpPr>
          <p:spPr bwMode="gray">
            <a:xfrm>
              <a:off x="1047" y="1502"/>
              <a:ext cx="672" cy="1468"/>
            </a:xfrm>
            <a:custGeom>
              <a:avLst/>
              <a:gdLst>
                <a:gd name="T0" fmla="*/ 682 w 1416"/>
                <a:gd name="T1" fmla="*/ 350 h 3094"/>
                <a:gd name="T2" fmla="*/ 720 w 1416"/>
                <a:gd name="T3" fmla="*/ 242 h 3094"/>
                <a:gd name="T4" fmla="*/ 660 w 1416"/>
                <a:gd name="T5" fmla="*/ 39 h 3094"/>
                <a:gd name="T6" fmla="*/ 409 w 1416"/>
                <a:gd name="T7" fmla="*/ 118 h 3094"/>
                <a:gd name="T8" fmla="*/ 330 w 1416"/>
                <a:gd name="T9" fmla="*/ 348 h 3094"/>
                <a:gd name="T10" fmla="*/ 319 w 1416"/>
                <a:gd name="T11" fmla="*/ 450 h 3094"/>
                <a:gd name="T12" fmla="*/ 42 w 1416"/>
                <a:gd name="T13" fmla="*/ 826 h 3094"/>
                <a:gd name="T14" fmla="*/ 126 w 1416"/>
                <a:gd name="T15" fmla="*/ 994 h 3094"/>
                <a:gd name="T16" fmla="*/ 397 w 1416"/>
                <a:gd name="T17" fmla="*/ 1105 h 3094"/>
                <a:gd name="T18" fmla="*/ 126 w 1416"/>
                <a:gd name="T19" fmla="*/ 879 h 3094"/>
                <a:gd name="T20" fmla="*/ 348 w 1416"/>
                <a:gd name="T21" fmla="*/ 655 h 3094"/>
                <a:gd name="T22" fmla="*/ 480 w 1416"/>
                <a:gd name="T23" fmla="*/ 957 h 3094"/>
                <a:gd name="T24" fmla="*/ 336 w 1416"/>
                <a:gd name="T25" fmla="*/ 1212 h 3094"/>
                <a:gd name="T26" fmla="*/ 343 w 1416"/>
                <a:gd name="T27" fmla="*/ 1683 h 3094"/>
                <a:gd name="T28" fmla="*/ 462 w 1416"/>
                <a:gd name="T29" fmla="*/ 2019 h 3094"/>
                <a:gd name="T30" fmla="*/ 427 w 1416"/>
                <a:gd name="T31" fmla="*/ 2716 h 3094"/>
                <a:gd name="T32" fmla="*/ 354 w 1416"/>
                <a:gd name="T33" fmla="*/ 2784 h 3094"/>
                <a:gd name="T34" fmla="*/ 376 w 1416"/>
                <a:gd name="T35" fmla="*/ 3013 h 3094"/>
                <a:gd name="T36" fmla="*/ 402 w 1416"/>
                <a:gd name="T37" fmla="*/ 2959 h 3094"/>
                <a:gd name="T38" fmla="*/ 430 w 1416"/>
                <a:gd name="T39" fmla="*/ 2925 h 3094"/>
                <a:gd name="T40" fmla="*/ 628 w 1416"/>
                <a:gd name="T41" fmla="*/ 3094 h 3094"/>
                <a:gd name="T42" fmla="*/ 636 w 1416"/>
                <a:gd name="T43" fmla="*/ 3036 h 3094"/>
                <a:gd name="T44" fmla="*/ 604 w 1416"/>
                <a:gd name="T45" fmla="*/ 2913 h 3094"/>
                <a:gd name="T46" fmla="*/ 619 w 1416"/>
                <a:gd name="T47" fmla="*/ 2146 h 3094"/>
                <a:gd name="T48" fmla="*/ 639 w 1416"/>
                <a:gd name="T49" fmla="*/ 1968 h 3094"/>
                <a:gd name="T50" fmla="*/ 724 w 1416"/>
                <a:gd name="T51" fmla="*/ 1692 h 3094"/>
                <a:gd name="T52" fmla="*/ 772 w 1416"/>
                <a:gd name="T53" fmla="*/ 1138 h 3094"/>
                <a:gd name="T54" fmla="*/ 712 w 1416"/>
                <a:gd name="T55" fmla="*/ 816 h 3094"/>
                <a:gd name="T56" fmla="*/ 820 w 1416"/>
                <a:gd name="T57" fmla="*/ 934 h 3094"/>
                <a:gd name="T58" fmla="*/ 1060 w 1416"/>
                <a:gd name="T59" fmla="*/ 838 h 3094"/>
                <a:gd name="T60" fmla="*/ 1314 w 1416"/>
                <a:gd name="T61" fmla="*/ 592 h 3094"/>
                <a:gd name="T62" fmla="*/ 1414 w 1416"/>
                <a:gd name="T63" fmla="*/ 445 h 3094"/>
                <a:gd name="T64" fmla="*/ 1288 w 1416"/>
                <a:gd name="T65" fmla="*/ 501 h 3094"/>
                <a:gd name="T66" fmla="*/ 1234 w 1416"/>
                <a:gd name="T67" fmla="*/ 445 h 3094"/>
                <a:gd name="T68" fmla="*/ 1167 w 1416"/>
                <a:gd name="T69" fmla="*/ 573 h 3094"/>
                <a:gd name="T70" fmla="*/ 775 w 1416"/>
                <a:gd name="T71" fmla="*/ 607 h 3094"/>
                <a:gd name="T72" fmla="*/ 664 w 1416"/>
                <a:gd name="T73" fmla="*/ 439 h 3094"/>
                <a:gd name="T74" fmla="*/ 609 w 1416"/>
                <a:gd name="T75" fmla="*/ 378 h 3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16" h="3094">
                  <a:moveTo>
                    <a:pt x="609" y="378"/>
                  </a:moveTo>
                  <a:cubicBezTo>
                    <a:pt x="609" y="378"/>
                    <a:pt x="645" y="364"/>
                    <a:pt x="682" y="350"/>
                  </a:cubicBezTo>
                  <a:cubicBezTo>
                    <a:pt x="672" y="314"/>
                    <a:pt x="692" y="278"/>
                    <a:pt x="692" y="278"/>
                  </a:cubicBezTo>
                  <a:cubicBezTo>
                    <a:pt x="698" y="260"/>
                    <a:pt x="715" y="264"/>
                    <a:pt x="720" y="242"/>
                  </a:cubicBezTo>
                  <a:cubicBezTo>
                    <a:pt x="746" y="212"/>
                    <a:pt x="730" y="180"/>
                    <a:pt x="720" y="146"/>
                  </a:cubicBezTo>
                  <a:cubicBezTo>
                    <a:pt x="732" y="106"/>
                    <a:pt x="703" y="61"/>
                    <a:pt x="660" y="39"/>
                  </a:cubicBezTo>
                  <a:cubicBezTo>
                    <a:pt x="617" y="10"/>
                    <a:pt x="531" y="0"/>
                    <a:pt x="483" y="16"/>
                  </a:cubicBezTo>
                  <a:cubicBezTo>
                    <a:pt x="435" y="32"/>
                    <a:pt x="422" y="83"/>
                    <a:pt x="409" y="118"/>
                  </a:cubicBezTo>
                  <a:lnTo>
                    <a:pt x="384" y="223"/>
                  </a:lnTo>
                  <a:cubicBezTo>
                    <a:pt x="384" y="223"/>
                    <a:pt x="376" y="324"/>
                    <a:pt x="330" y="348"/>
                  </a:cubicBezTo>
                  <a:cubicBezTo>
                    <a:pt x="386" y="358"/>
                    <a:pt x="415" y="391"/>
                    <a:pt x="415" y="391"/>
                  </a:cubicBezTo>
                  <a:lnTo>
                    <a:pt x="319" y="450"/>
                  </a:lnTo>
                  <a:lnTo>
                    <a:pt x="244" y="550"/>
                  </a:lnTo>
                  <a:lnTo>
                    <a:pt x="42" y="826"/>
                  </a:lnTo>
                  <a:cubicBezTo>
                    <a:pt x="2" y="886"/>
                    <a:pt x="0" y="892"/>
                    <a:pt x="4" y="907"/>
                  </a:cubicBezTo>
                  <a:cubicBezTo>
                    <a:pt x="8" y="922"/>
                    <a:pt x="70" y="943"/>
                    <a:pt x="126" y="994"/>
                  </a:cubicBezTo>
                  <a:lnTo>
                    <a:pt x="368" y="1150"/>
                  </a:lnTo>
                  <a:lnTo>
                    <a:pt x="397" y="1105"/>
                  </a:lnTo>
                  <a:lnTo>
                    <a:pt x="265" y="1008"/>
                  </a:lnTo>
                  <a:lnTo>
                    <a:pt x="126" y="879"/>
                  </a:lnTo>
                  <a:lnTo>
                    <a:pt x="147" y="841"/>
                  </a:lnTo>
                  <a:cubicBezTo>
                    <a:pt x="147" y="841"/>
                    <a:pt x="247" y="748"/>
                    <a:pt x="348" y="655"/>
                  </a:cubicBezTo>
                  <a:cubicBezTo>
                    <a:pt x="384" y="708"/>
                    <a:pt x="404" y="724"/>
                    <a:pt x="426" y="774"/>
                  </a:cubicBezTo>
                  <a:cubicBezTo>
                    <a:pt x="448" y="824"/>
                    <a:pt x="484" y="902"/>
                    <a:pt x="480" y="957"/>
                  </a:cubicBezTo>
                  <a:lnTo>
                    <a:pt x="399" y="1102"/>
                  </a:lnTo>
                  <a:lnTo>
                    <a:pt x="336" y="1212"/>
                  </a:lnTo>
                  <a:cubicBezTo>
                    <a:pt x="322" y="1244"/>
                    <a:pt x="314" y="1268"/>
                    <a:pt x="315" y="1293"/>
                  </a:cubicBezTo>
                  <a:cubicBezTo>
                    <a:pt x="316" y="1318"/>
                    <a:pt x="334" y="1618"/>
                    <a:pt x="343" y="1683"/>
                  </a:cubicBezTo>
                  <a:lnTo>
                    <a:pt x="367" y="1686"/>
                  </a:lnTo>
                  <a:cubicBezTo>
                    <a:pt x="367" y="1686"/>
                    <a:pt x="414" y="1852"/>
                    <a:pt x="462" y="2019"/>
                  </a:cubicBezTo>
                  <a:cubicBezTo>
                    <a:pt x="417" y="2130"/>
                    <a:pt x="413" y="2159"/>
                    <a:pt x="409" y="2274"/>
                  </a:cubicBezTo>
                  <a:cubicBezTo>
                    <a:pt x="405" y="2389"/>
                    <a:pt x="430" y="2635"/>
                    <a:pt x="427" y="2716"/>
                  </a:cubicBezTo>
                  <a:lnTo>
                    <a:pt x="402" y="2755"/>
                  </a:lnTo>
                  <a:lnTo>
                    <a:pt x="354" y="2784"/>
                  </a:lnTo>
                  <a:cubicBezTo>
                    <a:pt x="354" y="2784"/>
                    <a:pt x="347" y="2819"/>
                    <a:pt x="340" y="2854"/>
                  </a:cubicBezTo>
                  <a:cubicBezTo>
                    <a:pt x="375" y="2899"/>
                    <a:pt x="376" y="3013"/>
                    <a:pt x="376" y="3013"/>
                  </a:cubicBezTo>
                  <a:lnTo>
                    <a:pt x="393" y="3009"/>
                  </a:lnTo>
                  <a:lnTo>
                    <a:pt x="402" y="2959"/>
                  </a:lnTo>
                  <a:lnTo>
                    <a:pt x="424" y="2961"/>
                  </a:lnTo>
                  <a:lnTo>
                    <a:pt x="430" y="2925"/>
                  </a:lnTo>
                  <a:lnTo>
                    <a:pt x="487" y="3058"/>
                  </a:lnTo>
                  <a:cubicBezTo>
                    <a:pt x="520" y="3086"/>
                    <a:pt x="599" y="3091"/>
                    <a:pt x="628" y="3094"/>
                  </a:cubicBezTo>
                  <a:lnTo>
                    <a:pt x="661" y="3075"/>
                  </a:lnTo>
                  <a:lnTo>
                    <a:pt x="636" y="3036"/>
                  </a:lnTo>
                  <a:lnTo>
                    <a:pt x="690" y="3021"/>
                  </a:lnTo>
                  <a:lnTo>
                    <a:pt x="604" y="2913"/>
                  </a:lnTo>
                  <a:cubicBezTo>
                    <a:pt x="578" y="2861"/>
                    <a:pt x="574" y="2833"/>
                    <a:pt x="532" y="2710"/>
                  </a:cubicBezTo>
                  <a:cubicBezTo>
                    <a:pt x="534" y="2582"/>
                    <a:pt x="602" y="2260"/>
                    <a:pt x="619" y="2146"/>
                  </a:cubicBezTo>
                  <a:cubicBezTo>
                    <a:pt x="635" y="2031"/>
                    <a:pt x="634" y="2055"/>
                    <a:pt x="637" y="2025"/>
                  </a:cubicBezTo>
                  <a:cubicBezTo>
                    <a:pt x="640" y="1995"/>
                    <a:pt x="642" y="1980"/>
                    <a:pt x="639" y="1968"/>
                  </a:cubicBezTo>
                  <a:cubicBezTo>
                    <a:pt x="670" y="1830"/>
                    <a:pt x="702" y="1693"/>
                    <a:pt x="702" y="1693"/>
                  </a:cubicBezTo>
                  <a:lnTo>
                    <a:pt x="724" y="1692"/>
                  </a:lnTo>
                  <a:cubicBezTo>
                    <a:pt x="724" y="1692"/>
                    <a:pt x="763" y="1505"/>
                    <a:pt x="771" y="1413"/>
                  </a:cubicBezTo>
                  <a:cubicBezTo>
                    <a:pt x="779" y="1321"/>
                    <a:pt x="778" y="1218"/>
                    <a:pt x="772" y="1138"/>
                  </a:cubicBezTo>
                  <a:cubicBezTo>
                    <a:pt x="766" y="1082"/>
                    <a:pt x="745" y="994"/>
                    <a:pt x="735" y="934"/>
                  </a:cubicBezTo>
                  <a:lnTo>
                    <a:pt x="712" y="816"/>
                  </a:lnTo>
                  <a:lnTo>
                    <a:pt x="735" y="786"/>
                  </a:lnTo>
                  <a:lnTo>
                    <a:pt x="820" y="934"/>
                  </a:lnTo>
                  <a:cubicBezTo>
                    <a:pt x="849" y="968"/>
                    <a:pt x="867" y="1006"/>
                    <a:pt x="907" y="990"/>
                  </a:cubicBezTo>
                  <a:cubicBezTo>
                    <a:pt x="947" y="974"/>
                    <a:pt x="1004" y="894"/>
                    <a:pt x="1060" y="838"/>
                  </a:cubicBezTo>
                  <a:lnTo>
                    <a:pt x="1204" y="646"/>
                  </a:lnTo>
                  <a:cubicBezTo>
                    <a:pt x="1246" y="605"/>
                    <a:pt x="1286" y="608"/>
                    <a:pt x="1314" y="592"/>
                  </a:cubicBezTo>
                  <a:cubicBezTo>
                    <a:pt x="1342" y="576"/>
                    <a:pt x="1357" y="572"/>
                    <a:pt x="1374" y="547"/>
                  </a:cubicBezTo>
                  <a:cubicBezTo>
                    <a:pt x="1391" y="522"/>
                    <a:pt x="1416" y="462"/>
                    <a:pt x="1414" y="445"/>
                  </a:cubicBezTo>
                  <a:cubicBezTo>
                    <a:pt x="1401" y="435"/>
                    <a:pt x="1386" y="436"/>
                    <a:pt x="1365" y="445"/>
                  </a:cubicBezTo>
                  <a:lnTo>
                    <a:pt x="1288" y="501"/>
                  </a:lnTo>
                  <a:lnTo>
                    <a:pt x="1209" y="528"/>
                  </a:lnTo>
                  <a:lnTo>
                    <a:pt x="1234" y="445"/>
                  </a:lnTo>
                  <a:cubicBezTo>
                    <a:pt x="1231" y="435"/>
                    <a:pt x="1203" y="447"/>
                    <a:pt x="1192" y="468"/>
                  </a:cubicBezTo>
                  <a:lnTo>
                    <a:pt x="1167" y="573"/>
                  </a:lnTo>
                  <a:cubicBezTo>
                    <a:pt x="1117" y="639"/>
                    <a:pt x="957" y="856"/>
                    <a:pt x="892" y="862"/>
                  </a:cubicBezTo>
                  <a:cubicBezTo>
                    <a:pt x="852" y="790"/>
                    <a:pt x="801" y="672"/>
                    <a:pt x="775" y="607"/>
                  </a:cubicBezTo>
                  <a:cubicBezTo>
                    <a:pt x="751" y="543"/>
                    <a:pt x="766" y="508"/>
                    <a:pt x="747" y="480"/>
                  </a:cubicBezTo>
                  <a:cubicBezTo>
                    <a:pt x="728" y="449"/>
                    <a:pt x="683" y="452"/>
                    <a:pt x="664" y="439"/>
                  </a:cubicBezTo>
                  <a:cubicBezTo>
                    <a:pt x="645" y="426"/>
                    <a:pt x="643" y="412"/>
                    <a:pt x="634" y="402"/>
                  </a:cubicBezTo>
                  <a:lnTo>
                    <a:pt x="609" y="37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sy="50000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0" name="Freeform 6"/>
            <p:cNvSpPr>
              <a:spLocks/>
            </p:cNvSpPr>
            <p:nvPr/>
          </p:nvSpPr>
          <p:spPr bwMode="gray">
            <a:xfrm>
              <a:off x="1361" y="2060"/>
              <a:ext cx="416" cy="910"/>
            </a:xfrm>
            <a:custGeom>
              <a:avLst/>
              <a:gdLst>
                <a:gd name="T0" fmla="*/ 682 w 1416"/>
                <a:gd name="T1" fmla="*/ 350 h 3094"/>
                <a:gd name="T2" fmla="*/ 720 w 1416"/>
                <a:gd name="T3" fmla="*/ 242 h 3094"/>
                <a:gd name="T4" fmla="*/ 660 w 1416"/>
                <a:gd name="T5" fmla="*/ 39 h 3094"/>
                <a:gd name="T6" fmla="*/ 409 w 1416"/>
                <a:gd name="T7" fmla="*/ 118 h 3094"/>
                <a:gd name="T8" fmla="*/ 330 w 1416"/>
                <a:gd name="T9" fmla="*/ 348 h 3094"/>
                <a:gd name="T10" fmla="*/ 319 w 1416"/>
                <a:gd name="T11" fmla="*/ 450 h 3094"/>
                <a:gd name="T12" fmla="*/ 42 w 1416"/>
                <a:gd name="T13" fmla="*/ 826 h 3094"/>
                <a:gd name="T14" fmla="*/ 126 w 1416"/>
                <a:gd name="T15" fmla="*/ 994 h 3094"/>
                <a:gd name="T16" fmla="*/ 397 w 1416"/>
                <a:gd name="T17" fmla="*/ 1105 h 3094"/>
                <a:gd name="T18" fmla="*/ 126 w 1416"/>
                <a:gd name="T19" fmla="*/ 879 h 3094"/>
                <a:gd name="T20" fmla="*/ 348 w 1416"/>
                <a:gd name="T21" fmla="*/ 655 h 3094"/>
                <a:gd name="T22" fmla="*/ 480 w 1416"/>
                <a:gd name="T23" fmla="*/ 957 h 3094"/>
                <a:gd name="T24" fmla="*/ 336 w 1416"/>
                <a:gd name="T25" fmla="*/ 1212 h 3094"/>
                <a:gd name="T26" fmla="*/ 343 w 1416"/>
                <a:gd name="T27" fmla="*/ 1683 h 3094"/>
                <a:gd name="T28" fmla="*/ 462 w 1416"/>
                <a:gd name="T29" fmla="*/ 2019 h 3094"/>
                <a:gd name="T30" fmla="*/ 427 w 1416"/>
                <a:gd name="T31" fmla="*/ 2716 h 3094"/>
                <a:gd name="T32" fmla="*/ 354 w 1416"/>
                <a:gd name="T33" fmla="*/ 2784 h 3094"/>
                <a:gd name="T34" fmla="*/ 376 w 1416"/>
                <a:gd name="T35" fmla="*/ 3013 h 3094"/>
                <a:gd name="T36" fmla="*/ 402 w 1416"/>
                <a:gd name="T37" fmla="*/ 2959 h 3094"/>
                <a:gd name="T38" fmla="*/ 430 w 1416"/>
                <a:gd name="T39" fmla="*/ 2925 h 3094"/>
                <a:gd name="T40" fmla="*/ 628 w 1416"/>
                <a:gd name="T41" fmla="*/ 3094 h 3094"/>
                <a:gd name="T42" fmla="*/ 636 w 1416"/>
                <a:gd name="T43" fmla="*/ 3036 h 3094"/>
                <a:gd name="T44" fmla="*/ 604 w 1416"/>
                <a:gd name="T45" fmla="*/ 2913 h 3094"/>
                <a:gd name="T46" fmla="*/ 619 w 1416"/>
                <a:gd name="T47" fmla="*/ 2146 h 3094"/>
                <a:gd name="T48" fmla="*/ 639 w 1416"/>
                <a:gd name="T49" fmla="*/ 1968 h 3094"/>
                <a:gd name="T50" fmla="*/ 724 w 1416"/>
                <a:gd name="T51" fmla="*/ 1692 h 3094"/>
                <a:gd name="T52" fmla="*/ 772 w 1416"/>
                <a:gd name="T53" fmla="*/ 1138 h 3094"/>
                <a:gd name="T54" fmla="*/ 712 w 1416"/>
                <a:gd name="T55" fmla="*/ 816 h 3094"/>
                <a:gd name="T56" fmla="*/ 820 w 1416"/>
                <a:gd name="T57" fmla="*/ 934 h 3094"/>
                <a:gd name="T58" fmla="*/ 1060 w 1416"/>
                <a:gd name="T59" fmla="*/ 838 h 3094"/>
                <a:gd name="T60" fmla="*/ 1314 w 1416"/>
                <a:gd name="T61" fmla="*/ 592 h 3094"/>
                <a:gd name="T62" fmla="*/ 1414 w 1416"/>
                <a:gd name="T63" fmla="*/ 445 h 3094"/>
                <a:gd name="T64" fmla="*/ 1288 w 1416"/>
                <a:gd name="T65" fmla="*/ 501 h 3094"/>
                <a:gd name="T66" fmla="*/ 1234 w 1416"/>
                <a:gd name="T67" fmla="*/ 445 h 3094"/>
                <a:gd name="T68" fmla="*/ 1167 w 1416"/>
                <a:gd name="T69" fmla="*/ 573 h 3094"/>
                <a:gd name="T70" fmla="*/ 775 w 1416"/>
                <a:gd name="T71" fmla="*/ 607 h 3094"/>
                <a:gd name="T72" fmla="*/ 664 w 1416"/>
                <a:gd name="T73" fmla="*/ 439 h 3094"/>
                <a:gd name="T74" fmla="*/ 609 w 1416"/>
                <a:gd name="T75" fmla="*/ 378 h 3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16" h="3094">
                  <a:moveTo>
                    <a:pt x="609" y="378"/>
                  </a:moveTo>
                  <a:cubicBezTo>
                    <a:pt x="609" y="378"/>
                    <a:pt x="645" y="364"/>
                    <a:pt x="682" y="350"/>
                  </a:cubicBezTo>
                  <a:cubicBezTo>
                    <a:pt x="672" y="314"/>
                    <a:pt x="692" y="278"/>
                    <a:pt x="692" y="278"/>
                  </a:cubicBezTo>
                  <a:cubicBezTo>
                    <a:pt x="698" y="260"/>
                    <a:pt x="715" y="264"/>
                    <a:pt x="720" y="242"/>
                  </a:cubicBezTo>
                  <a:cubicBezTo>
                    <a:pt x="746" y="212"/>
                    <a:pt x="730" y="180"/>
                    <a:pt x="720" y="146"/>
                  </a:cubicBezTo>
                  <a:cubicBezTo>
                    <a:pt x="732" y="106"/>
                    <a:pt x="703" y="61"/>
                    <a:pt x="660" y="39"/>
                  </a:cubicBezTo>
                  <a:cubicBezTo>
                    <a:pt x="617" y="10"/>
                    <a:pt x="531" y="0"/>
                    <a:pt x="483" y="16"/>
                  </a:cubicBezTo>
                  <a:cubicBezTo>
                    <a:pt x="435" y="32"/>
                    <a:pt x="422" y="83"/>
                    <a:pt x="409" y="118"/>
                  </a:cubicBezTo>
                  <a:lnTo>
                    <a:pt x="384" y="223"/>
                  </a:lnTo>
                  <a:cubicBezTo>
                    <a:pt x="384" y="223"/>
                    <a:pt x="376" y="324"/>
                    <a:pt x="330" y="348"/>
                  </a:cubicBezTo>
                  <a:cubicBezTo>
                    <a:pt x="386" y="358"/>
                    <a:pt x="415" y="391"/>
                    <a:pt x="415" y="391"/>
                  </a:cubicBezTo>
                  <a:lnTo>
                    <a:pt x="319" y="450"/>
                  </a:lnTo>
                  <a:lnTo>
                    <a:pt x="244" y="550"/>
                  </a:lnTo>
                  <a:lnTo>
                    <a:pt x="42" y="826"/>
                  </a:lnTo>
                  <a:cubicBezTo>
                    <a:pt x="2" y="886"/>
                    <a:pt x="0" y="892"/>
                    <a:pt x="4" y="907"/>
                  </a:cubicBezTo>
                  <a:cubicBezTo>
                    <a:pt x="8" y="922"/>
                    <a:pt x="70" y="943"/>
                    <a:pt x="126" y="994"/>
                  </a:cubicBezTo>
                  <a:lnTo>
                    <a:pt x="368" y="1150"/>
                  </a:lnTo>
                  <a:lnTo>
                    <a:pt x="397" y="1105"/>
                  </a:lnTo>
                  <a:lnTo>
                    <a:pt x="265" y="1008"/>
                  </a:lnTo>
                  <a:lnTo>
                    <a:pt x="126" y="879"/>
                  </a:lnTo>
                  <a:lnTo>
                    <a:pt x="147" y="841"/>
                  </a:lnTo>
                  <a:cubicBezTo>
                    <a:pt x="147" y="841"/>
                    <a:pt x="247" y="748"/>
                    <a:pt x="348" y="655"/>
                  </a:cubicBezTo>
                  <a:cubicBezTo>
                    <a:pt x="384" y="708"/>
                    <a:pt x="404" y="724"/>
                    <a:pt x="426" y="774"/>
                  </a:cubicBezTo>
                  <a:cubicBezTo>
                    <a:pt x="448" y="824"/>
                    <a:pt x="484" y="902"/>
                    <a:pt x="480" y="957"/>
                  </a:cubicBezTo>
                  <a:lnTo>
                    <a:pt x="399" y="1102"/>
                  </a:lnTo>
                  <a:lnTo>
                    <a:pt x="336" y="1212"/>
                  </a:lnTo>
                  <a:cubicBezTo>
                    <a:pt x="322" y="1244"/>
                    <a:pt x="314" y="1268"/>
                    <a:pt x="315" y="1293"/>
                  </a:cubicBezTo>
                  <a:cubicBezTo>
                    <a:pt x="316" y="1318"/>
                    <a:pt x="334" y="1618"/>
                    <a:pt x="343" y="1683"/>
                  </a:cubicBezTo>
                  <a:lnTo>
                    <a:pt x="367" y="1686"/>
                  </a:lnTo>
                  <a:cubicBezTo>
                    <a:pt x="367" y="1686"/>
                    <a:pt x="414" y="1852"/>
                    <a:pt x="462" y="2019"/>
                  </a:cubicBezTo>
                  <a:cubicBezTo>
                    <a:pt x="417" y="2130"/>
                    <a:pt x="413" y="2159"/>
                    <a:pt x="409" y="2274"/>
                  </a:cubicBezTo>
                  <a:cubicBezTo>
                    <a:pt x="405" y="2389"/>
                    <a:pt x="430" y="2635"/>
                    <a:pt x="427" y="2716"/>
                  </a:cubicBezTo>
                  <a:lnTo>
                    <a:pt x="402" y="2755"/>
                  </a:lnTo>
                  <a:lnTo>
                    <a:pt x="354" y="2784"/>
                  </a:lnTo>
                  <a:cubicBezTo>
                    <a:pt x="354" y="2784"/>
                    <a:pt x="347" y="2819"/>
                    <a:pt x="340" y="2854"/>
                  </a:cubicBezTo>
                  <a:cubicBezTo>
                    <a:pt x="375" y="2899"/>
                    <a:pt x="376" y="3013"/>
                    <a:pt x="376" y="3013"/>
                  </a:cubicBezTo>
                  <a:lnTo>
                    <a:pt x="393" y="3009"/>
                  </a:lnTo>
                  <a:lnTo>
                    <a:pt x="402" y="2959"/>
                  </a:lnTo>
                  <a:lnTo>
                    <a:pt x="424" y="2961"/>
                  </a:lnTo>
                  <a:lnTo>
                    <a:pt x="430" y="2925"/>
                  </a:lnTo>
                  <a:lnTo>
                    <a:pt x="487" y="3058"/>
                  </a:lnTo>
                  <a:cubicBezTo>
                    <a:pt x="520" y="3086"/>
                    <a:pt x="599" y="3091"/>
                    <a:pt x="628" y="3094"/>
                  </a:cubicBezTo>
                  <a:lnTo>
                    <a:pt x="661" y="3075"/>
                  </a:lnTo>
                  <a:lnTo>
                    <a:pt x="636" y="3036"/>
                  </a:lnTo>
                  <a:lnTo>
                    <a:pt x="690" y="3021"/>
                  </a:lnTo>
                  <a:lnTo>
                    <a:pt x="604" y="2913"/>
                  </a:lnTo>
                  <a:cubicBezTo>
                    <a:pt x="578" y="2861"/>
                    <a:pt x="574" y="2833"/>
                    <a:pt x="532" y="2710"/>
                  </a:cubicBezTo>
                  <a:cubicBezTo>
                    <a:pt x="534" y="2582"/>
                    <a:pt x="602" y="2260"/>
                    <a:pt x="619" y="2146"/>
                  </a:cubicBezTo>
                  <a:cubicBezTo>
                    <a:pt x="635" y="2031"/>
                    <a:pt x="634" y="2055"/>
                    <a:pt x="637" y="2025"/>
                  </a:cubicBezTo>
                  <a:cubicBezTo>
                    <a:pt x="640" y="1995"/>
                    <a:pt x="642" y="1980"/>
                    <a:pt x="639" y="1968"/>
                  </a:cubicBezTo>
                  <a:cubicBezTo>
                    <a:pt x="670" y="1830"/>
                    <a:pt x="702" y="1693"/>
                    <a:pt x="702" y="1693"/>
                  </a:cubicBezTo>
                  <a:lnTo>
                    <a:pt x="724" y="1692"/>
                  </a:lnTo>
                  <a:cubicBezTo>
                    <a:pt x="724" y="1692"/>
                    <a:pt x="763" y="1505"/>
                    <a:pt x="771" y="1413"/>
                  </a:cubicBezTo>
                  <a:cubicBezTo>
                    <a:pt x="779" y="1321"/>
                    <a:pt x="778" y="1218"/>
                    <a:pt x="772" y="1138"/>
                  </a:cubicBezTo>
                  <a:cubicBezTo>
                    <a:pt x="766" y="1082"/>
                    <a:pt x="745" y="994"/>
                    <a:pt x="735" y="934"/>
                  </a:cubicBezTo>
                  <a:lnTo>
                    <a:pt x="712" y="816"/>
                  </a:lnTo>
                  <a:lnTo>
                    <a:pt x="735" y="786"/>
                  </a:lnTo>
                  <a:lnTo>
                    <a:pt x="820" y="934"/>
                  </a:lnTo>
                  <a:cubicBezTo>
                    <a:pt x="849" y="968"/>
                    <a:pt x="867" y="1006"/>
                    <a:pt x="907" y="990"/>
                  </a:cubicBezTo>
                  <a:cubicBezTo>
                    <a:pt x="947" y="974"/>
                    <a:pt x="1004" y="894"/>
                    <a:pt x="1060" y="838"/>
                  </a:cubicBezTo>
                  <a:lnTo>
                    <a:pt x="1204" y="646"/>
                  </a:lnTo>
                  <a:cubicBezTo>
                    <a:pt x="1246" y="605"/>
                    <a:pt x="1286" y="608"/>
                    <a:pt x="1314" y="592"/>
                  </a:cubicBezTo>
                  <a:cubicBezTo>
                    <a:pt x="1342" y="576"/>
                    <a:pt x="1357" y="572"/>
                    <a:pt x="1374" y="547"/>
                  </a:cubicBezTo>
                  <a:cubicBezTo>
                    <a:pt x="1391" y="522"/>
                    <a:pt x="1416" y="462"/>
                    <a:pt x="1414" y="445"/>
                  </a:cubicBezTo>
                  <a:cubicBezTo>
                    <a:pt x="1401" y="435"/>
                    <a:pt x="1386" y="436"/>
                    <a:pt x="1365" y="445"/>
                  </a:cubicBezTo>
                  <a:lnTo>
                    <a:pt x="1288" y="501"/>
                  </a:lnTo>
                  <a:lnTo>
                    <a:pt x="1209" y="528"/>
                  </a:lnTo>
                  <a:lnTo>
                    <a:pt x="1234" y="445"/>
                  </a:lnTo>
                  <a:cubicBezTo>
                    <a:pt x="1231" y="435"/>
                    <a:pt x="1203" y="447"/>
                    <a:pt x="1192" y="468"/>
                  </a:cubicBezTo>
                  <a:lnTo>
                    <a:pt x="1167" y="573"/>
                  </a:lnTo>
                  <a:cubicBezTo>
                    <a:pt x="1117" y="639"/>
                    <a:pt x="957" y="856"/>
                    <a:pt x="892" y="862"/>
                  </a:cubicBezTo>
                  <a:cubicBezTo>
                    <a:pt x="852" y="790"/>
                    <a:pt x="801" y="672"/>
                    <a:pt x="775" y="607"/>
                  </a:cubicBezTo>
                  <a:cubicBezTo>
                    <a:pt x="751" y="543"/>
                    <a:pt x="766" y="508"/>
                    <a:pt x="747" y="480"/>
                  </a:cubicBezTo>
                  <a:cubicBezTo>
                    <a:pt x="728" y="449"/>
                    <a:pt x="683" y="452"/>
                    <a:pt x="664" y="439"/>
                  </a:cubicBezTo>
                  <a:cubicBezTo>
                    <a:pt x="645" y="426"/>
                    <a:pt x="643" y="412"/>
                    <a:pt x="634" y="402"/>
                  </a:cubicBezTo>
                  <a:lnTo>
                    <a:pt x="609" y="37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sy="50000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6" name="Freeform 12"/>
            <p:cNvSpPr>
              <a:spLocks/>
            </p:cNvSpPr>
            <p:nvPr/>
          </p:nvSpPr>
          <p:spPr bwMode="gray">
            <a:xfrm>
              <a:off x="1484" y="2060"/>
              <a:ext cx="417" cy="910"/>
            </a:xfrm>
            <a:custGeom>
              <a:avLst/>
              <a:gdLst>
                <a:gd name="T0" fmla="*/ 682 w 1416"/>
                <a:gd name="T1" fmla="*/ 350 h 3094"/>
                <a:gd name="T2" fmla="*/ 720 w 1416"/>
                <a:gd name="T3" fmla="*/ 242 h 3094"/>
                <a:gd name="T4" fmla="*/ 660 w 1416"/>
                <a:gd name="T5" fmla="*/ 39 h 3094"/>
                <a:gd name="T6" fmla="*/ 409 w 1416"/>
                <a:gd name="T7" fmla="*/ 118 h 3094"/>
                <a:gd name="T8" fmla="*/ 330 w 1416"/>
                <a:gd name="T9" fmla="*/ 348 h 3094"/>
                <a:gd name="T10" fmla="*/ 319 w 1416"/>
                <a:gd name="T11" fmla="*/ 450 h 3094"/>
                <a:gd name="T12" fmla="*/ 42 w 1416"/>
                <a:gd name="T13" fmla="*/ 826 h 3094"/>
                <a:gd name="T14" fmla="*/ 126 w 1416"/>
                <a:gd name="T15" fmla="*/ 994 h 3094"/>
                <a:gd name="T16" fmla="*/ 397 w 1416"/>
                <a:gd name="T17" fmla="*/ 1105 h 3094"/>
                <a:gd name="T18" fmla="*/ 126 w 1416"/>
                <a:gd name="T19" fmla="*/ 879 h 3094"/>
                <a:gd name="T20" fmla="*/ 348 w 1416"/>
                <a:gd name="T21" fmla="*/ 655 h 3094"/>
                <a:gd name="T22" fmla="*/ 480 w 1416"/>
                <a:gd name="T23" fmla="*/ 957 h 3094"/>
                <a:gd name="T24" fmla="*/ 336 w 1416"/>
                <a:gd name="T25" fmla="*/ 1212 h 3094"/>
                <a:gd name="T26" fmla="*/ 343 w 1416"/>
                <a:gd name="T27" fmla="*/ 1683 h 3094"/>
                <a:gd name="T28" fmla="*/ 462 w 1416"/>
                <a:gd name="T29" fmla="*/ 2019 h 3094"/>
                <a:gd name="T30" fmla="*/ 427 w 1416"/>
                <a:gd name="T31" fmla="*/ 2716 h 3094"/>
                <a:gd name="T32" fmla="*/ 354 w 1416"/>
                <a:gd name="T33" fmla="*/ 2784 h 3094"/>
                <a:gd name="T34" fmla="*/ 376 w 1416"/>
                <a:gd name="T35" fmla="*/ 3013 h 3094"/>
                <a:gd name="T36" fmla="*/ 402 w 1416"/>
                <a:gd name="T37" fmla="*/ 2959 h 3094"/>
                <a:gd name="T38" fmla="*/ 430 w 1416"/>
                <a:gd name="T39" fmla="*/ 2925 h 3094"/>
                <a:gd name="T40" fmla="*/ 628 w 1416"/>
                <a:gd name="T41" fmla="*/ 3094 h 3094"/>
                <a:gd name="T42" fmla="*/ 636 w 1416"/>
                <a:gd name="T43" fmla="*/ 3036 h 3094"/>
                <a:gd name="T44" fmla="*/ 604 w 1416"/>
                <a:gd name="T45" fmla="*/ 2913 h 3094"/>
                <a:gd name="T46" fmla="*/ 619 w 1416"/>
                <a:gd name="T47" fmla="*/ 2146 h 3094"/>
                <a:gd name="T48" fmla="*/ 639 w 1416"/>
                <a:gd name="T49" fmla="*/ 1968 h 3094"/>
                <a:gd name="T50" fmla="*/ 724 w 1416"/>
                <a:gd name="T51" fmla="*/ 1692 h 3094"/>
                <a:gd name="T52" fmla="*/ 772 w 1416"/>
                <a:gd name="T53" fmla="*/ 1138 h 3094"/>
                <a:gd name="T54" fmla="*/ 712 w 1416"/>
                <a:gd name="T55" fmla="*/ 816 h 3094"/>
                <a:gd name="T56" fmla="*/ 820 w 1416"/>
                <a:gd name="T57" fmla="*/ 934 h 3094"/>
                <a:gd name="T58" fmla="*/ 1060 w 1416"/>
                <a:gd name="T59" fmla="*/ 838 h 3094"/>
                <a:gd name="T60" fmla="*/ 1314 w 1416"/>
                <a:gd name="T61" fmla="*/ 592 h 3094"/>
                <a:gd name="T62" fmla="*/ 1414 w 1416"/>
                <a:gd name="T63" fmla="*/ 445 h 3094"/>
                <a:gd name="T64" fmla="*/ 1288 w 1416"/>
                <a:gd name="T65" fmla="*/ 501 h 3094"/>
                <a:gd name="T66" fmla="*/ 1234 w 1416"/>
                <a:gd name="T67" fmla="*/ 445 h 3094"/>
                <a:gd name="T68" fmla="*/ 1167 w 1416"/>
                <a:gd name="T69" fmla="*/ 573 h 3094"/>
                <a:gd name="T70" fmla="*/ 775 w 1416"/>
                <a:gd name="T71" fmla="*/ 607 h 3094"/>
                <a:gd name="T72" fmla="*/ 664 w 1416"/>
                <a:gd name="T73" fmla="*/ 439 h 3094"/>
                <a:gd name="T74" fmla="*/ 609 w 1416"/>
                <a:gd name="T75" fmla="*/ 378 h 3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16" h="3094">
                  <a:moveTo>
                    <a:pt x="609" y="378"/>
                  </a:moveTo>
                  <a:cubicBezTo>
                    <a:pt x="609" y="378"/>
                    <a:pt x="645" y="364"/>
                    <a:pt x="682" y="350"/>
                  </a:cubicBezTo>
                  <a:cubicBezTo>
                    <a:pt x="672" y="314"/>
                    <a:pt x="692" y="278"/>
                    <a:pt x="692" y="278"/>
                  </a:cubicBezTo>
                  <a:cubicBezTo>
                    <a:pt x="698" y="260"/>
                    <a:pt x="715" y="264"/>
                    <a:pt x="720" y="242"/>
                  </a:cubicBezTo>
                  <a:cubicBezTo>
                    <a:pt x="746" y="212"/>
                    <a:pt x="730" y="180"/>
                    <a:pt x="720" y="146"/>
                  </a:cubicBezTo>
                  <a:cubicBezTo>
                    <a:pt x="732" y="106"/>
                    <a:pt x="703" y="61"/>
                    <a:pt x="660" y="39"/>
                  </a:cubicBezTo>
                  <a:cubicBezTo>
                    <a:pt x="617" y="10"/>
                    <a:pt x="531" y="0"/>
                    <a:pt x="483" y="16"/>
                  </a:cubicBezTo>
                  <a:cubicBezTo>
                    <a:pt x="435" y="32"/>
                    <a:pt x="422" y="83"/>
                    <a:pt x="409" y="118"/>
                  </a:cubicBezTo>
                  <a:lnTo>
                    <a:pt x="384" y="223"/>
                  </a:lnTo>
                  <a:cubicBezTo>
                    <a:pt x="384" y="223"/>
                    <a:pt x="376" y="324"/>
                    <a:pt x="330" y="348"/>
                  </a:cubicBezTo>
                  <a:cubicBezTo>
                    <a:pt x="386" y="358"/>
                    <a:pt x="415" y="391"/>
                    <a:pt x="415" y="391"/>
                  </a:cubicBezTo>
                  <a:lnTo>
                    <a:pt x="319" y="450"/>
                  </a:lnTo>
                  <a:lnTo>
                    <a:pt x="244" y="550"/>
                  </a:lnTo>
                  <a:lnTo>
                    <a:pt x="42" y="826"/>
                  </a:lnTo>
                  <a:cubicBezTo>
                    <a:pt x="2" y="886"/>
                    <a:pt x="0" y="892"/>
                    <a:pt x="4" y="907"/>
                  </a:cubicBezTo>
                  <a:cubicBezTo>
                    <a:pt x="8" y="922"/>
                    <a:pt x="70" y="943"/>
                    <a:pt x="126" y="994"/>
                  </a:cubicBezTo>
                  <a:lnTo>
                    <a:pt x="368" y="1150"/>
                  </a:lnTo>
                  <a:lnTo>
                    <a:pt x="397" y="1105"/>
                  </a:lnTo>
                  <a:lnTo>
                    <a:pt x="265" y="1008"/>
                  </a:lnTo>
                  <a:lnTo>
                    <a:pt x="126" y="879"/>
                  </a:lnTo>
                  <a:lnTo>
                    <a:pt x="147" y="841"/>
                  </a:lnTo>
                  <a:cubicBezTo>
                    <a:pt x="147" y="841"/>
                    <a:pt x="247" y="748"/>
                    <a:pt x="348" y="655"/>
                  </a:cubicBezTo>
                  <a:cubicBezTo>
                    <a:pt x="384" y="708"/>
                    <a:pt x="404" y="724"/>
                    <a:pt x="426" y="774"/>
                  </a:cubicBezTo>
                  <a:cubicBezTo>
                    <a:pt x="448" y="824"/>
                    <a:pt x="484" y="902"/>
                    <a:pt x="480" y="957"/>
                  </a:cubicBezTo>
                  <a:lnTo>
                    <a:pt x="399" y="1102"/>
                  </a:lnTo>
                  <a:lnTo>
                    <a:pt x="336" y="1212"/>
                  </a:lnTo>
                  <a:cubicBezTo>
                    <a:pt x="322" y="1244"/>
                    <a:pt x="314" y="1268"/>
                    <a:pt x="315" y="1293"/>
                  </a:cubicBezTo>
                  <a:cubicBezTo>
                    <a:pt x="316" y="1318"/>
                    <a:pt x="334" y="1618"/>
                    <a:pt x="343" y="1683"/>
                  </a:cubicBezTo>
                  <a:lnTo>
                    <a:pt x="367" y="1686"/>
                  </a:lnTo>
                  <a:cubicBezTo>
                    <a:pt x="367" y="1686"/>
                    <a:pt x="414" y="1852"/>
                    <a:pt x="462" y="2019"/>
                  </a:cubicBezTo>
                  <a:cubicBezTo>
                    <a:pt x="417" y="2130"/>
                    <a:pt x="413" y="2159"/>
                    <a:pt x="409" y="2274"/>
                  </a:cubicBezTo>
                  <a:cubicBezTo>
                    <a:pt x="405" y="2389"/>
                    <a:pt x="430" y="2635"/>
                    <a:pt x="427" y="2716"/>
                  </a:cubicBezTo>
                  <a:lnTo>
                    <a:pt x="402" y="2755"/>
                  </a:lnTo>
                  <a:lnTo>
                    <a:pt x="354" y="2784"/>
                  </a:lnTo>
                  <a:cubicBezTo>
                    <a:pt x="354" y="2784"/>
                    <a:pt x="347" y="2819"/>
                    <a:pt x="340" y="2854"/>
                  </a:cubicBezTo>
                  <a:cubicBezTo>
                    <a:pt x="375" y="2899"/>
                    <a:pt x="376" y="3013"/>
                    <a:pt x="376" y="3013"/>
                  </a:cubicBezTo>
                  <a:lnTo>
                    <a:pt x="393" y="3009"/>
                  </a:lnTo>
                  <a:lnTo>
                    <a:pt x="402" y="2959"/>
                  </a:lnTo>
                  <a:lnTo>
                    <a:pt x="424" y="2961"/>
                  </a:lnTo>
                  <a:lnTo>
                    <a:pt x="430" y="2925"/>
                  </a:lnTo>
                  <a:lnTo>
                    <a:pt x="487" y="3058"/>
                  </a:lnTo>
                  <a:cubicBezTo>
                    <a:pt x="520" y="3086"/>
                    <a:pt x="599" y="3091"/>
                    <a:pt x="628" y="3094"/>
                  </a:cubicBezTo>
                  <a:lnTo>
                    <a:pt x="661" y="3075"/>
                  </a:lnTo>
                  <a:lnTo>
                    <a:pt x="636" y="3036"/>
                  </a:lnTo>
                  <a:lnTo>
                    <a:pt x="690" y="3021"/>
                  </a:lnTo>
                  <a:lnTo>
                    <a:pt x="604" y="2913"/>
                  </a:lnTo>
                  <a:cubicBezTo>
                    <a:pt x="578" y="2861"/>
                    <a:pt x="574" y="2833"/>
                    <a:pt x="532" y="2710"/>
                  </a:cubicBezTo>
                  <a:cubicBezTo>
                    <a:pt x="534" y="2582"/>
                    <a:pt x="602" y="2260"/>
                    <a:pt x="619" y="2146"/>
                  </a:cubicBezTo>
                  <a:cubicBezTo>
                    <a:pt x="635" y="2031"/>
                    <a:pt x="634" y="2055"/>
                    <a:pt x="637" y="2025"/>
                  </a:cubicBezTo>
                  <a:cubicBezTo>
                    <a:pt x="640" y="1995"/>
                    <a:pt x="642" y="1980"/>
                    <a:pt x="639" y="1968"/>
                  </a:cubicBezTo>
                  <a:cubicBezTo>
                    <a:pt x="670" y="1830"/>
                    <a:pt x="702" y="1693"/>
                    <a:pt x="702" y="1693"/>
                  </a:cubicBezTo>
                  <a:lnTo>
                    <a:pt x="724" y="1692"/>
                  </a:lnTo>
                  <a:cubicBezTo>
                    <a:pt x="724" y="1692"/>
                    <a:pt x="763" y="1505"/>
                    <a:pt x="771" y="1413"/>
                  </a:cubicBezTo>
                  <a:cubicBezTo>
                    <a:pt x="779" y="1321"/>
                    <a:pt x="778" y="1218"/>
                    <a:pt x="772" y="1138"/>
                  </a:cubicBezTo>
                  <a:cubicBezTo>
                    <a:pt x="766" y="1082"/>
                    <a:pt x="745" y="994"/>
                    <a:pt x="735" y="934"/>
                  </a:cubicBezTo>
                  <a:lnTo>
                    <a:pt x="712" y="816"/>
                  </a:lnTo>
                  <a:lnTo>
                    <a:pt x="735" y="786"/>
                  </a:lnTo>
                  <a:lnTo>
                    <a:pt x="820" y="934"/>
                  </a:lnTo>
                  <a:cubicBezTo>
                    <a:pt x="849" y="968"/>
                    <a:pt x="867" y="1006"/>
                    <a:pt x="907" y="990"/>
                  </a:cubicBezTo>
                  <a:cubicBezTo>
                    <a:pt x="947" y="974"/>
                    <a:pt x="1004" y="894"/>
                    <a:pt x="1060" y="838"/>
                  </a:cubicBezTo>
                  <a:lnTo>
                    <a:pt x="1204" y="646"/>
                  </a:lnTo>
                  <a:cubicBezTo>
                    <a:pt x="1246" y="605"/>
                    <a:pt x="1286" y="608"/>
                    <a:pt x="1314" y="592"/>
                  </a:cubicBezTo>
                  <a:cubicBezTo>
                    <a:pt x="1342" y="576"/>
                    <a:pt x="1357" y="572"/>
                    <a:pt x="1374" y="547"/>
                  </a:cubicBezTo>
                  <a:cubicBezTo>
                    <a:pt x="1391" y="522"/>
                    <a:pt x="1416" y="462"/>
                    <a:pt x="1414" y="445"/>
                  </a:cubicBezTo>
                  <a:cubicBezTo>
                    <a:pt x="1401" y="435"/>
                    <a:pt x="1386" y="436"/>
                    <a:pt x="1365" y="445"/>
                  </a:cubicBezTo>
                  <a:lnTo>
                    <a:pt x="1288" y="501"/>
                  </a:lnTo>
                  <a:lnTo>
                    <a:pt x="1209" y="528"/>
                  </a:lnTo>
                  <a:lnTo>
                    <a:pt x="1234" y="445"/>
                  </a:lnTo>
                  <a:cubicBezTo>
                    <a:pt x="1231" y="435"/>
                    <a:pt x="1203" y="447"/>
                    <a:pt x="1192" y="468"/>
                  </a:cubicBezTo>
                  <a:lnTo>
                    <a:pt x="1167" y="573"/>
                  </a:lnTo>
                  <a:cubicBezTo>
                    <a:pt x="1117" y="639"/>
                    <a:pt x="957" y="856"/>
                    <a:pt x="892" y="862"/>
                  </a:cubicBezTo>
                  <a:cubicBezTo>
                    <a:pt x="852" y="790"/>
                    <a:pt x="801" y="672"/>
                    <a:pt x="775" y="607"/>
                  </a:cubicBezTo>
                  <a:cubicBezTo>
                    <a:pt x="751" y="543"/>
                    <a:pt x="766" y="508"/>
                    <a:pt x="747" y="480"/>
                  </a:cubicBezTo>
                  <a:cubicBezTo>
                    <a:pt x="728" y="449"/>
                    <a:pt x="683" y="452"/>
                    <a:pt x="664" y="439"/>
                  </a:cubicBezTo>
                  <a:cubicBezTo>
                    <a:pt x="645" y="426"/>
                    <a:pt x="643" y="412"/>
                    <a:pt x="634" y="402"/>
                  </a:cubicBezTo>
                  <a:lnTo>
                    <a:pt x="609" y="37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sy="50000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517" name="Text Box 4"/>
          <p:cNvSpPr txBox="1">
            <a:spLocks noChangeArrowheads="1"/>
          </p:cNvSpPr>
          <p:nvPr/>
        </p:nvSpPr>
        <p:spPr bwMode="black">
          <a:xfrm>
            <a:off x="1206500" y="4972050"/>
            <a:ext cx="2422525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zh-CN" sz="14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21518" name="Text Box 4"/>
          <p:cNvSpPr txBox="1">
            <a:spLocks noChangeArrowheads="1"/>
          </p:cNvSpPr>
          <p:nvPr/>
        </p:nvSpPr>
        <p:spPr bwMode="black">
          <a:xfrm>
            <a:off x="4986338" y="4970463"/>
            <a:ext cx="2424112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zh-CN" sz="14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21519" name="AutoShape 15"/>
          <p:cNvSpPr>
            <a:spLocks/>
          </p:cNvSpPr>
          <p:nvPr/>
        </p:nvSpPr>
        <p:spPr bwMode="black">
          <a:xfrm flipH="1">
            <a:off x="1514475" y="1901825"/>
            <a:ext cx="1096963" cy="266700"/>
          </a:xfrm>
          <a:prstGeom prst="accentCallout3">
            <a:avLst>
              <a:gd name="adj1" fmla="val 42856"/>
              <a:gd name="adj2" fmla="val 106944"/>
              <a:gd name="adj3" fmla="val 42856"/>
              <a:gd name="adj4" fmla="val 119968"/>
              <a:gd name="adj5" fmla="val 222616"/>
              <a:gd name="adj6" fmla="val 119968"/>
              <a:gd name="adj7" fmla="val 382139"/>
              <a:gd name="adj8" fmla="val 71921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altLang="zh-CN" sz="2400" b="1">
                <a:solidFill>
                  <a:srgbClr val="FF33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120%</a:t>
            </a:r>
          </a:p>
        </p:txBody>
      </p:sp>
      <p:sp>
        <p:nvSpPr>
          <p:cNvPr id="21520" name="Text Box 9"/>
          <p:cNvSpPr txBox="1">
            <a:spLocks noChangeArrowheads="1"/>
          </p:cNvSpPr>
          <p:nvPr/>
        </p:nvSpPr>
        <p:spPr bwMode="black">
          <a:xfrm>
            <a:off x="2514600" y="1752600"/>
            <a:ext cx="1544638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1400" b="1"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</p:txBody>
      </p:sp>
      <p:sp>
        <p:nvSpPr>
          <p:cNvPr id="21521" name="AutoShape 17"/>
          <p:cNvSpPr>
            <a:spLocks/>
          </p:cNvSpPr>
          <p:nvPr/>
        </p:nvSpPr>
        <p:spPr bwMode="black">
          <a:xfrm flipH="1">
            <a:off x="5619750" y="1878013"/>
            <a:ext cx="1030288" cy="265112"/>
          </a:xfrm>
          <a:prstGeom prst="accentCallout3">
            <a:avLst>
              <a:gd name="adj1" fmla="val 43111"/>
              <a:gd name="adj2" fmla="val 107394"/>
              <a:gd name="adj3" fmla="val 43111"/>
              <a:gd name="adj4" fmla="val 121259"/>
              <a:gd name="adj5" fmla="val 234130"/>
              <a:gd name="adj6" fmla="val 121259"/>
              <a:gd name="adj7" fmla="val 404190"/>
              <a:gd name="adj8" fmla="val 70106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altLang="zh-CN" sz="2400" b="1">
                <a:solidFill>
                  <a:schemeClr val="accent1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140%</a:t>
            </a:r>
          </a:p>
        </p:txBody>
      </p:sp>
      <p:sp>
        <p:nvSpPr>
          <p:cNvPr id="21522" name="Text Box 9"/>
          <p:cNvSpPr txBox="1">
            <a:spLocks noChangeArrowheads="1"/>
          </p:cNvSpPr>
          <p:nvPr/>
        </p:nvSpPr>
        <p:spPr bwMode="black">
          <a:xfrm>
            <a:off x="6553200" y="1752600"/>
            <a:ext cx="1544638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1400" b="1"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</p:txBody>
      </p:sp>
      <p:sp>
        <p:nvSpPr>
          <p:cNvPr id="21523" name="Text Box 8"/>
          <p:cNvSpPr txBox="1">
            <a:spLocks noChangeArrowheads="1"/>
          </p:cNvSpPr>
          <p:nvPr/>
        </p:nvSpPr>
        <p:spPr bwMode="black">
          <a:xfrm>
            <a:off x="3124200" y="2819400"/>
            <a:ext cx="2173288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200" b="1" u="sng">
                <a:solidFill>
                  <a:schemeClr val="tx2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Title in here</a:t>
            </a:r>
          </a:p>
        </p:txBody>
      </p:sp>
      <p:pic>
        <p:nvPicPr>
          <p:cNvPr id="21524" name="Picture 20" descr="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612"/>
          <a:stretch>
            <a:fillRect/>
          </a:stretch>
        </p:blipFill>
        <p:spPr bwMode="auto">
          <a:xfrm>
            <a:off x="7418388" y="4953000"/>
            <a:ext cx="17018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2"/>
          <p:cNvSpPr>
            <a:spLocks noChangeArrowheads="1"/>
          </p:cNvSpPr>
          <p:nvPr/>
        </p:nvSpPr>
        <p:spPr bwMode="grayWhite">
          <a:xfrm>
            <a:off x="914400" y="2249488"/>
            <a:ext cx="3505200" cy="3757612"/>
          </a:xfrm>
          <a:prstGeom prst="roundRect">
            <a:avLst>
              <a:gd name="adj" fmla="val 4134"/>
            </a:avLst>
          </a:prstGeom>
          <a:gradFill rotWithShape="1">
            <a:gsLst>
              <a:gs pos="0">
                <a:schemeClr val="accent1">
                  <a:gamma/>
                  <a:shade val="76078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38100" algn="ctr">
            <a:solidFill>
              <a:srgbClr val="FFFFFF"/>
            </a:solidFill>
            <a:round/>
            <a:headEnd/>
            <a:tailEnd/>
          </a:ln>
          <a:effectLst>
            <a:prstShdw prst="shdw17" dist="17961" dir="2700000">
              <a:srgbClr val="FFFF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2531" name="Group 3"/>
          <p:cNvGrpSpPr>
            <a:grpSpLocks/>
          </p:cNvGrpSpPr>
          <p:nvPr/>
        </p:nvGrpSpPr>
        <p:grpSpPr bwMode="auto">
          <a:xfrm>
            <a:off x="1143000" y="1981200"/>
            <a:ext cx="3098800" cy="573088"/>
            <a:chOff x="497" y="1093"/>
            <a:chExt cx="2042" cy="363"/>
          </a:xfrm>
        </p:grpSpPr>
        <p:sp>
          <p:nvSpPr>
            <p:cNvPr id="22532" name="AutoShape 4"/>
            <p:cNvSpPr>
              <a:spLocks noChangeArrowheads="1"/>
            </p:cNvSpPr>
            <p:nvPr/>
          </p:nvSpPr>
          <p:spPr bwMode="gray">
            <a:xfrm>
              <a:off x="497" y="1093"/>
              <a:ext cx="2042" cy="363"/>
            </a:xfrm>
            <a:prstGeom prst="roundRect">
              <a:avLst>
                <a:gd name="adj" fmla="val 17509"/>
              </a:avLst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33" name="AutoShape 5"/>
            <p:cNvSpPr>
              <a:spLocks noChangeArrowheads="1"/>
            </p:cNvSpPr>
            <p:nvPr/>
          </p:nvSpPr>
          <p:spPr bwMode="gray">
            <a:xfrm>
              <a:off x="509" y="1353"/>
              <a:ext cx="2007" cy="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25490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34" name="AutoShape 6"/>
            <p:cNvSpPr>
              <a:spLocks noChangeArrowheads="1"/>
            </p:cNvSpPr>
            <p:nvPr/>
          </p:nvSpPr>
          <p:spPr bwMode="gray">
            <a:xfrm>
              <a:off x="509" y="1104"/>
              <a:ext cx="2007" cy="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253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22536" name="AutoShape 8"/>
          <p:cNvSpPr>
            <a:spLocks noChangeArrowheads="1"/>
          </p:cNvSpPr>
          <p:nvPr/>
        </p:nvSpPr>
        <p:spPr bwMode="grayWhite">
          <a:xfrm>
            <a:off x="4754563" y="2262188"/>
            <a:ext cx="3505200" cy="3757612"/>
          </a:xfrm>
          <a:prstGeom prst="roundRect">
            <a:avLst>
              <a:gd name="adj" fmla="val 4134"/>
            </a:avLst>
          </a:prstGeom>
          <a:gradFill rotWithShape="1">
            <a:gsLst>
              <a:gs pos="0">
                <a:schemeClr val="folHlink">
                  <a:gamma/>
                  <a:shade val="72941"/>
                  <a:invGamma/>
                </a:schemeClr>
              </a:gs>
              <a:gs pos="100000">
                <a:schemeClr val="folHlink"/>
              </a:gs>
            </a:gsLst>
            <a:lin ang="5400000" scaled="1"/>
          </a:gradFill>
          <a:ln w="38100" algn="ctr">
            <a:solidFill>
              <a:srgbClr val="FFFFFF"/>
            </a:solidFill>
            <a:round/>
            <a:headEnd/>
            <a:tailEnd/>
          </a:ln>
          <a:effectLst>
            <a:prstShdw prst="shdw17" dist="17961" dir="2700000">
              <a:srgbClr val="FFFF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2537" name="Group 9"/>
          <p:cNvGrpSpPr>
            <a:grpSpLocks/>
          </p:cNvGrpSpPr>
          <p:nvPr/>
        </p:nvGrpSpPr>
        <p:grpSpPr bwMode="auto">
          <a:xfrm>
            <a:off x="4959350" y="1973263"/>
            <a:ext cx="3098800" cy="573087"/>
            <a:chOff x="3166" y="618"/>
            <a:chExt cx="2042" cy="363"/>
          </a:xfrm>
        </p:grpSpPr>
        <p:sp>
          <p:nvSpPr>
            <p:cNvPr id="22538" name="AutoShape 10"/>
            <p:cNvSpPr>
              <a:spLocks noChangeArrowheads="1"/>
            </p:cNvSpPr>
            <p:nvPr/>
          </p:nvSpPr>
          <p:spPr bwMode="gray">
            <a:xfrm>
              <a:off x="3166" y="618"/>
              <a:ext cx="2042" cy="363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shade val="85882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39" name="AutoShape 11"/>
            <p:cNvSpPr>
              <a:spLocks noChangeArrowheads="1"/>
            </p:cNvSpPr>
            <p:nvPr/>
          </p:nvSpPr>
          <p:spPr bwMode="gray">
            <a:xfrm>
              <a:off x="3178" y="878"/>
              <a:ext cx="2007" cy="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>
                    <a:alpha val="0"/>
                  </a:schemeClr>
                </a:gs>
                <a:gs pos="100000">
                  <a:schemeClr val="folHlink">
                    <a:gamma/>
                    <a:tint val="33333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40" name="AutoShape 12"/>
            <p:cNvSpPr>
              <a:spLocks noChangeArrowheads="1"/>
            </p:cNvSpPr>
            <p:nvPr/>
          </p:nvSpPr>
          <p:spPr bwMode="gray">
            <a:xfrm>
              <a:off x="3178" y="629"/>
              <a:ext cx="2007" cy="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>
                    <a:gamma/>
                    <a:tint val="24314"/>
                    <a:invGamma/>
                  </a:schemeClr>
                </a:gs>
                <a:gs pos="100000">
                  <a:schemeClr val="folHlink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2541" name="Text Box 13"/>
          <p:cNvSpPr txBox="1">
            <a:spLocks noChangeArrowheads="1"/>
          </p:cNvSpPr>
          <p:nvPr/>
        </p:nvSpPr>
        <p:spPr bwMode="white">
          <a:xfrm>
            <a:off x="1219200" y="2003425"/>
            <a:ext cx="28400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33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EFFFF"/>
                </a:solidFill>
                <a:ea typeface="宋体" panose="02010600030101010101" pitchFamily="2" charset="-122"/>
              </a:rPr>
              <a:t> Content Title</a:t>
            </a:r>
          </a:p>
        </p:txBody>
      </p:sp>
      <p:sp>
        <p:nvSpPr>
          <p:cNvPr id="22542" name="Text Box 14"/>
          <p:cNvSpPr txBox="1">
            <a:spLocks noChangeArrowheads="1"/>
          </p:cNvSpPr>
          <p:nvPr/>
        </p:nvSpPr>
        <p:spPr bwMode="white">
          <a:xfrm>
            <a:off x="5080000" y="2003425"/>
            <a:ext cx="28400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33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EFFFF"/>
                </a:solidFill>
                <a:ea typeface="宋体" panose="02010600030101010101" pitchFamily="2" charset="-122"/>
              </a:rPr>
              <a:t> Content Title</a:t>
            </a:r>
          </a:p>
        </p:txBody>
      </p:sp>
      <p:graphicFrame>
        <p:nvGraphicFramePr>
          <p:cNvPr id="22543" name="Object 15"/>
          <p:cNvGraphicFramePr>
            <a:graphicFrameLocks noChangeAspect="1"/>
          </p:cNvGraphicFramePr>
          <p:nvPr/>
        </p:nvGraphicFramePr>
        <p:xfrm>
          <a:off x="1041400" y="2559050"/>
          <a:ext cx="3411538" cy="331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0" name="Chart" r:id="rId3" imgW="4171950" imgH="4057498" progId="MSGraph.Chart.8">
                  <p:embed followColorScheme="full"/>
                </p:oleObj>
              </mc:Choice>
              <mc:Fallback>
                <p:oleObj name="Chart" r:id="rId3" imgW="4171950" imgH="4057498" progId="MSGraph.Chart.8">
                  <p:embed followColorScheme="full"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blackGray">
                      <a:xfrm>
                        <a:off x="1041400" y="2559050"/>
                        <a:ext cx="3411538" cy="331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44" name="Line 16"/>
          <p:cNvSpPr>
            <a:spLocks noChangeShapeType="1"/>
          </p:cNvSpPr>
          <p:nvPr/>
        </p:nvSpPr>
        <p:spPr bwMode="invGray">
          <a:xfrm>
            <a:off x="5038725" y="2536825"/>
            <a:ext cx="1588" cy="3208338"/>
          </a:xfrm>
          <a:prstGeom prst="line">
            <a:avLst/>
          </a:prstGeom>
          <a:noFill/>
          <a:ln w="12700">
            <a:solidFill>
              <a:srgbClr val="FEFFFF">
                <a:alpha val="50000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2545" name="Group 17"/>
          <p:cNvGrpSpPr>
            <a:grpSpLocks/>
          </p:cNvGrpSpPr>
          <p:nvPr/>
        </p:nvGrpSpPr>
        <p:grpSpPr bwMode="auto">
          <a:xfrm>
            <a:off x="4954588" y="2728913"/>
            <a:ext cx="160337" cy="168275"/>
            <a:chOff x="2928" y="2208"/>
            <a:chExt cx="262" cy="262"/>
          </a:xfrm>
        </p:grpSpPr>
        <p:sp>
          <p:nvSpPr>
            <p:cNvPr id="22546" name="Oval 18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223864">
                    <a:gamma/>
                    <a:tint val="28627"/>
                    <a:invGamma/>
                  </a:srgbClr>
                </a:gs>
                <a:gs pos="100000">
                  <a:srgbClr val="223864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47" name="Oval 19"/>
            <p:cNvSpPr>
              <a:spLocks noChangeArrowheads="1"/>
            </p:cNvSpPr>
            <p:nvPr/>
          </p:nvSpPr>
          <p:spPr bwMode="gray">
            <a:xfrm>
              <a:off x="2949" y="2230"/>
              <a:ext cx="218" cy="218"/>
            </a:xfrm>
            <a:prstGeom prst="ellipse">
              <a:avLst/>
            </a:prstGeom>
            <a:gradFill rotWithShape="1">
              <a:gsLst>
                <a:gs pos="0">
                  <a:srgbClr val="223864"/>
                </a:gs>
                <a:gs pos="100000">
                  <a:srgbClr val="223864">
                    <a:gamma/>
                    <a:tint val="63529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2548" name="Group 20"/>
          <p:cNvGrpSpPr>
            <a:grpSpLocks/>
          </p:cNvGrpSpPr>
          <p:nvPr/>
        </p:nvGrpSpPr>
        <p:grpSpPr bwMode="auto">
          <a:xfrm>
            <a:off x="4954588" y="3736975"/>
            <a:ext cx="160337" cy="168275"/>
            <a:chOff x="2928" y="2208"/>
            <a:chExt cx="262" cy="262"/>
          </a:xfrm>
        </p:grpSpPr>
        <p:sp>
          <p:nvSpPr>
            <p:cNvPr id="22549" name="Oval 21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223864">
                    <a:gamma/>
                    <a:tint val="28627"/>
                    <a:invGamma/>
                  </a:srgbClr>
                </a:gs>
                <a:gs pos="100000">
                  <a:srgbClr val="223864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50" name="Oval 22"/>
            <p:cNvSpPr>
              <a:spLocks noChangeArrowheads="1"/>
            </p:cNvSpPr>
            <p:nvPr/>
          </p:nvSpPr>
          <p:spPr bwMode="gray">
            <a:xfrm>
              <a:off x="2949" y="2230"/>
              <a:ext cx="218" cy="218"/>
            </a:xfrm>
            <a:prstGeom prst="ellipse">
              <a:avLst/>
            </a:prstGeom>
            <a:gradFill rotWithShape="1">
              <a:gsLst>
                <a:gs pos="0">
                  <a:srgbClr val="223864"/>
                </a:gs>
                <a:gs pos="100000">
                  <a:srgbClr val="223864">
                    <a:gamma/>
                    <a:tint val="63529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2551" name="Group 23"/>
          <p:cNvGrpSpPr>
            <a:grpSpLocks/>
          </p:cNvGrpSpPr>
          <p:nvPr/>
        </p:nvGrpSpPr>
        <p:grpSpPr bwMode="auto">
          <a:xfrm>
            <a:off x="4954588" y="4845050"/>
            <a:ext cx="160337" cy="168275"/>
            <a:chOff x="2928" y="2208"/>
            <a:chExt cx="262" cy="262"/>
          </a:xfrm>
        </p:grpSpPr>
        <p:sp>
          <p:nvSpPr>
            <p:cNvPr id="22552" name="Oval 24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223864">
                    <a:gamma/>
                    <a:tint val="28627"/>
                    <a:invGamma/>
                  </a:srgbClr>
                </a:gs>
                <a:gs pos="100000">
                  <a:srgbClr val="223864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53" name="Oval 25"/>
            <p:cNvSpPr>
              <a:spLocks noChangeArrowheads="1"/>
            </p:cNvSpPr>
            <p:nvPr/>
          </p:nvSpPr>
          <p:spPr bwMode="gray">
            <a:xfrm>
              <a:off x="2949" y="2230"/>
              <a:ext cx="218" cy="218"/>
            </a:xfrm>
            <a:prstGeom prst="ellipse">
              <a:avLst/>
            </a:prstGeom>
            <a:gradFill rotWithShape="1">
              <a:gsLst>
                <a:gs pos="0">
                  <a:srgbClr val="223864"/>
                </a:gs>
                <a:gs pos="100000">
                  <a:srgbClr val="223864">
                    <a:gamma/>
                    <a:tint val="63529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2554" name="Rectangle 26"/>
          <p:cNvSpPr>
            <a:spLocks noChangeArrowheads="1"/>
          </p:cNvSpPr>
          <p:nvPr/>
        </p:nvSpPr>
        <p:spPr bwMode="auto">
          <a:xfrm>
            <a:off x="5087938" y="2613025"/>
            <a:ext cx="1355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FFFF99"/>
                </a:solidFill>
                <a:ea typeface="宋体" panose="02010600030101010101" pitchFamily="2" charset="-122"/>
              </a:rPr>
              <a:t> Contents</a:t>
            </a:r>
          </a:p>
        </p:txBody>
      </p:sp>
      <p:sp>
        <p:nvSpPr>
          <p:cNvPr id="22555" name="Rectangle 27"/>
          <p:cNvSpPr>
            <a:spLocks noChangeArrowheads="1"/>
          </p:cNvSpPr>
          <p:nvPr/>
        </p:nvSpPr>
        <p:spPr bwMode="auto">
          <a:xfrm>
            <a:off x="5076825" y="3617913"/>
            <a:ext cx="1355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FFFF99"/>
                </a:solidFill>
                <a:ea typeface="宋体" panose="02010600030101010101" pitchFamily="2" charset="-122"/>
              </a:rPr>
              <a:t> Contents</a:t>
            </a:r>
          </a:p>
        </p:txBody>
      </p:sp>
      <p:sp>
        <p:nvSpPr>
          <p:cNvPr id="22556" name="Rectangle 28"/>
          <p:cNvSpPr>
            <a:spLocks noChangeArrowheads="1"/>
          </p:cNvSpPr>
          <p:nvPr/>
        </p:nvSpPr>
        <p:spPr bwMode="auto">
          <a:xfrm>
            <a:off x="5076825" y="4718050"/>
            <a:ext cx="1355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FFFF99"/>
                </a:solidFill>
                <a:ea typeface="宋体" panose="02010600030101010101" pitchFamily="2" charset="-122"/>
              </a:rPr>
              <a:t> Contents</a:t>
            </a:r>
          </a:p>
        </p:txBody>
      </p:sp>
      <p:sp>
        <p:nvSpPr>
          <p:cNvPr id="22557" name="Text Box 29"/>
          <p:cNvSpPr txBox="1">
            <a:spLocks noChangeArrowheads="1"/>
          </p:cNvSpPr>
          <p:nvPr/>
        </p:nvSpPr>
        <p:spPr bwMode="black">
          <a:xfrm>
            <a:off x="5229225" y="2909888"/>
            <a:ext cx="2924175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rgbClr val="F8F8F8"/>
                </a:solidFill>
                <a:ea typeface="宋体" panose="02010600030101010101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22558" name="Text Box 30"/>
          <p:cNvSpPr txBox="1">
            <a:spLocks noChangeArrowheads="1"/>
          </p:cNvSpPr>
          <p:nvPr/>
        </p:nvSpPr>
        <p:spPr bwMode="black">
          <a:xfrm>
            <a:off x="5229225" y="3910013"/>
            <a:ext cx="2924175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rgbClr val="F8F8F8"/>
                </a:solidFill>
                <a:ea typeface="宋体" panose="02010600030101010101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22559" name="Text Box 31"/>
          <p:cNvSpPr txBox="1">
            <a:spLocks noChangeArrowheads="1"/>
          </p:cNvSpPr>
          <p:nvPr/>
        </p:nvSpPr>
        <p:spPr bwMode="black">
          <a:xfrm>
            <a:off x="5229225" y="5027613"/>
            <a:ext cx="2924175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rgbClr val="F8F8F8"/>
                </a:solidFill>
                <a:ea typeface="宋体" panose="02010600030101010101" pitchFamily="2" charset="-122"/>
              </a:rPr>
              <a:t>ThemeGallery is a Design Digital Content &amp; Contents mall developed by Guild Design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ltGray">
          <a:xfrm>
            <a:off x="5630863" y="4635500"/>
            <a:ext cx="2522537" cy="1477963"/>
          </a:xfrm>
          <a:prstGeom prst="rect">
            <a:avLst/>
          </a:prstGeom>
          <a:gradFill rotWithShape="1">
            <a:gsLst>
              <a:gs pos="0">
                <a:schemeClr val="accent2">
                  <a:gamma/>
                  <a:shade val="72549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ltGray">
          <a:xfrm>
            <a:off x="3016250" y="4779963"/>
            <a:ext cx="2503488" cy="1477962"/>
          </a:xfrm>
          <a:prstGeom prst="rect">
            <a:avLst/>
          </a:prstGeom>
          <a:gradFill rotWithShape="1">
            <a:gsLst>
              <a:gs pos="0">
                <a:schemeClr val="accent2">
                  <a:gamma/>
                  <a:shade val="86275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scene3d>
            <a:camera prst="legacyObliqueTopRight"/>
            <a:lightRig rig="legacyFlat3" dir="l"/>
          </a:scene3d>
          <a:sp3d extrusionH="430200" prstMaterial="legacyPlastic">
            <a:bevelT w="13500" h="13500" prst="angle"/>
            <a:bevelB w="13500" h="13500" prst="angle"/>
            <a:extrusionClr>
              <a:schemeClr val="accent2"/>
            </a:extrusionClr>
            <a:contourClr>
              <a:schemeClr val="accent2"/>
            </a:contourClr>
          </a:sp3d>
          <a:extLst>
            <a:ext uri="{91240B29-F687-4F45-9708-019B960494DF}">
              <a14:hiddenLine xmlns:a14="http://schemas.microsoft.com/office/drawing/2010/main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black">
          <a:xfrm>
            <a:off x="3328988" y="5235575"/>
            <a:ext cx="17494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</p:txBody>
      </p:sp>
      <p:grpSp>
        <p:nvGrpSpPr>
          <p:cNvPr id="23557" name="Group 5"/>
          <p:cNvGrpSpPr>
            <a:grpSpLocks/>
          </p:cNvGrpSpPr>
          <p:nvPr/>
        </p:nvGrpSpPr>
        <p:grpSpPr bwMode="auto">
          <a:xfrm>
            <a:off x="838200" y="3333750"/>
            <a:ext cx="2111375" cy="1446213"/>
            <a:chOff x="4397" y="1430"/>
            <a:chExt cx="1005" cy="960"/>
          </a:xfrm>
        </p:grpSpPr>
        <p:sp>
          <p:nvSpPr>
            <p:cNvPr id="23558" name="AutoShape 6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D5E0E5">
                    <a:gamma/>
                    <a:shade val="66275"/>
                    <a:invGamma/>
                  </a:srgbClr>
                </a:gs>
                <a:gs pos="50000">
                  <a:srgbClr val="D5E0E5"/>
                </a:gs>
                <a:gs pos="100000">
                  <a:srgbClr val="D5E0E5">
                    <a:gamma/>
                    <a:shade val="66275"/>
                    <a:invGamma/>
                  </a:srgbClr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59" name="AutoShape 7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DDDDDD"/>
                      </a:gs>
                      <a:gs pos="100000">
                        <a:srgbClr val="DDDDDD">
                          <a:gamma/>
                          <a:shade val="66275"/>
                          <a:invGamma/>
                        </a:srgbClr>
                      </a:gs>
                    </a:gsLst>
                    <a:lin ang="5400000" scaled="1"/>
                  </a:gra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3560" name="Group 8"/>
          <p:cNvGrpSpPr>
            <a:grpSpLocks/>
          </p:cNvGrpSpPr>
          <p:nvPr/>
        </p:nvGrpSpPr>
        <p:grpSpPr bwMode="auto">
          <a:xfrm>
            <a:off x="838200" y="4832350"/>
            <a:ext cx="2111375" cy="1447800"/>
            <a:chOff x="4397" y="1430"/>
            <a:chExt cx="1005" cy="960"/>
          </a:xfrm>
        </p:grpSpPr>
        <p:sp>
          <p:nvSpPr>
            <p:cNvPr id="23561" name="AutoShape 9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D5E0E5">
                    <a:gamma/>
                    <a:shade val="66275"/>
                    <a:invGamma/>
                  </a:srgbClr>
                </a:gs>
                <a:gs pos="50000">
                  <a:srgbClr val="D5E0E5"/>
                </a:gs>
                <a:gs pos="100000">
                  <a:srgbClr val="D5E0E5">
                    <a:gamma/>
                    <a:shade val="66275"/>
                    <a:invGamma/>
                  </a:srgbClr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62" name="AutoShape 10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gradFill rotWithShape="1">
              <a:gsLst>
                <a:gs pos="0">
                  <a:srgbClr val="D5E0E5">
                    <a:gamma/>
                    <a:shade val="66275"/>
                    <a:invGamma/>
                  </a:srgbClr>
                </a:gs>
                <a:gs pos="50000">
                  <a:srgbClr val="D5E0E5"/>
                </a:gs>
                <a:gs pos="100000">
                  <a:srgbClr val="D5E0E5">
                    <a:gamma/>
                    <a:shade val="66275"/>
                    <a:invGamma/>
                  </a:srgbClr>
                </a:gs>
              </a:gsLst>
              <a:lin ang="5400000" scaled="1"/>
            </a:gradFill>
            <a:ln w="9525" algn="ctr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3563" name="Rectangle 11"/>
          <p:cNvSpPr>
            <a:spLocks noChangeArrowheads="1"/>
          </p:cNvSpPr>
          <p:nvPr/>
        </p:nvSpPr>
        <p:spPr bwMode="black">
          <a:xfrm>
            <a:off x="762000" y="3852863"/>
            <a:ext cx="2120900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000" b="1">
                <a:solidFill>
                  <a:srgbClr val="333333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Title in here</a:t>
            </a:r>
          </a:p>
        </p:txBody>
      </p:sp>
      <p:sp>
        <p:nvSpPr>
          <p:cNvPr id="23564" name="Rectangle 12"/>
          <p:cNvSpPr>
            <a:spLocks noChangeArrowheads="1"/>
          </p:cNvSpPr>
          <p:nvPr/>
        </p:nvSpPr>
        <p:spPr bwMode="black">
          <a:xfrm>
            <a:off x="762000" y="5346700"/>
            <a:ext cx="2120900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000" b="1">
                <a:solidFill>
                  <a:srgbClr val="333333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Title in here</a:t>
            </a:r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black">
          <a:xfrm>
            <a:off x="5767388" y="4773613"/>
            <a:ext cx="2241550" cy="115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  is a Design Digital Content &amp; Contents mall developed by Guild Design Inc.</a:t>
            </a:r>
          </a:p>
        </p:txBody>
      </p:sp>
      <p:sp>
        <p:nvSpPr>
          <p:cNvPr id="23566" name="Rectangle 14"/>
          <p:cNvSpPr>
            <a:spLocks noChangeArrowheads="1"/>
          </p:cNvSpPr>
          <p:nvPr/>
        </p:nvSpPr>
        <p:spPr bwMode="ltGray">
          <a:xfrm>
            <a:off x="5630863" y="3094038"/>
            <a:ext cx="2522537" cy="1476375"/>
          </a:xfrm>
          <a:prstGeom prst="rect">
            <a:avLst/>
          </a:prstGeom>
          <a:gradFill rotWithShape="1">
            <a:gsLst>
              <a:gs pos="0">
                <a:schemeClr val="hlink">
                  <a:gamma/>
                  <a:shade val="72549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7" name="Rectangle 15"/>
          <p:cNvSpPr>
            <a:spLocks noChangeArrowheads="1"/>
          </p:cNvSpPr>
          <p:nvPr/>
        </p:nvSpPr>
        <p:spPr bwMode="ltGray">
          <a:xfrm>
            <a:off x="3016250" y="3230563"/>
            <a:ext cx="2503488" cy="1477962"/>
          </a:xfrm>
          <a:prstGeom prst="rect">
            <a:avLst/>
          </a:prstGeom>
          <a:gradFill rotWithShape="1">
            <a:gsLst>
              <a:gs pos="0">
                <a:schemeClr val="hlink">
                  <a:gamma/>
                  <a:shade val="86275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>
            <a:noFill/>
          </a:ln>
          <a:effectLst/>
          <a:scene3d>
            <a:camera prst="legacyObliqueTopRight"/>
            <a:lightRig rig="legacyFlat3" dir="l"/>
          </a:scene3d>
          <a:sp3d extrusionH="430200" prstMaterial="legacyPlastic">
            <a:bevelT w="13500" h="13500" prst="angle"/>
            <a:bevelB w="13500" h="13500" prst="angle"/>
            <a:extrusionClr>
              <a:schemeClr val="hlink"/>
            </a:extrusionClr>
            <a:contourClr>
              <a:schemeClr val="hlink"/>
            </a:contourClr>
          </a:sp3d>
          <a:extLst>
            <a:ext uri="{91240B29-F687-4F45-9708-019B960494DF}">
              <a14:hiddenLine xmlns:a14="http://schemas.microsoft.com/office/drawing/2010/main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3568" name="Text Box 16"/>
          <p:cNvSpPr txBox="1">
            <a:spLocks noChangeArrowheads="1"/>
          </p:cNvSpPr>
          <p:nvPr/>
        </p:nvSpPr>
        <p:spPr bwMode="black">
          <a:xfrm>
            <a:off x="3328988" y="3689350"/>
            <a:ext cx="17494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</p:txBody>
      </p:sp>
      <p:sp>
        <p:nvSpPr>
          <p:cNvPr id="23569" name="Rectangle 17"/>
          <p:cNvSpPr>
            <a:spLocks noChangeArrowheads="1"/>
          </p:cNvSpPr>
          <p:nvPr/>
        </p:nvSpPr>
        <p:spPr bwMode="black">
          <a:xfrm>
            <a:off x="5767388" y="3232150"/>
            <a:ext cx="2241550" cy="115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  is a Design Digital Content &amp; Contents mall developed by Guild Design Inc.</a:t>
            </a:r>
          </a:p>
        </p:txBody>
      </p:sp>
      <p:sp>
        <p:nvSpPr>
          <p:cNvPr id="23570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23571" name="AutoShape 19"/>
          <p:cNvSpPr>
            <a:spLocks noChangeArrowheads="1"/>
          </p:cNvSpPr>
          <p:nvPr/>
        </p:nvSpPr>
        <p:spPr bwMode="gray">
          <a:xfrm>
            <a:off x="3119438" y="2438400"/>
            <a:ext cx="2268537" cy="5365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FDFDF"/>
              </a:gs>
              <a:gs pos="50000">
                <a:srgbClr val="DFDFDF">
                  <a:gamma/>
                  <a:tint val="24314"/>
                  <a:invGamma/>
                </a:srgbClr>
              </a:gs>
              <a:gs pos="100000">
                <a:srgbClr val="DFDFDF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72" name="AutoShape 20"/>
          <p:cNvSpPr>
            <a:spLocks noChangeArrowheads="1"/>
          </p:cNvSpPr>
          <p:nvPr/>
        </p:nvSpPr>
        <p:spPr bwMode="gray">
          <a:xfrm>
            <a:off x="5767388" y="2438400"/>
            <a:ext cx="2268537" cy="5365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FDFDF"/>
              </a:gs>
              <a:gs pos="50000">
                <a:srgbClr val="DFDFDF">
                  <a:gamma/>
                  <a:tint val="24314"/>
                  <a:invGamma/>
                </a:srgbClr>
              </a:gs>
              <a:gs pos="100000">
                <a:srgbClr val="DFDFDF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73" name="Rectangle 21"/>
          <p:cNvSpPr>
            <a:spLocks noChangeArrowheads="1"/>
          </p:cNvSpPr>
          <p:nvPr/>
        </p:nvSpPr>
        <p:spPr bwMode="gray">
          <a:xfrm>
            <a:off x="3386138" y="2470150"/>
            <a:ext cx="1736725" cy="4572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Before</a:t>
            </a:r>
          </a:p>
        </p:txBody>
      </p:sp>
      <p:sp>
        <p:nvSpPr>
          <p:cNvPr id="23574" name="Rectangle 22"/>
          <p:cNvSpPr>
            <a:spLocks noChangeArrowheads="1"/>
          </p:cNvSpPr>
          <p:nvPr/>
        </p:nvSpPr>
        <p:spPr bwMode="gray">
          <a:xfrm>
            <a:off x="6037263" y="2470150"/>
            <a:ext cx="1736725" cy="4572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After</a:t>
            </a:r>
          </a:p>
        </p:txBody>
      </p:sp>
      <p:sp>
        <p:nvSpPr>
          <p:cNvPr id="23575" name="Rectangle 23"/>
          <p:cNvSpPr>
            <a:spLocks noChangeArrowheads="1"/>
          </p:cNvSpPr>
          <p:nvPr/>
        </p:nvSpPr>
        <p:spPr bwMode="black">
          <a:xfrm>
            <a:off x="914400" y="1666875"/>
            <a:ext cx="7010400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b="1">
                <a:ea typeface="宋体" panose="02010600030101010101" pitchFamily="2" charset="-122"/>
                <a:cs typeface="Arial" panose="020B0604020202020204" pitchFamily="34" charset="0"/>
              </a:rPr>
              <a:t>ThemeGallery  is a Design Digital Content &amp; Contents mall developed by Guild Design Inc.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24579" name="Oval 3"/>
          <p:cNvSpPr>
            <a:spLocks noChangeArrowheads="1"/>
          </p:cNvSpPr>
          <p:nvPr/>
        </p:nvSpPr>
        <p:spPr bwMode="gray">
          <a:xfrm>
            <a:off x="5310188" y="2133600"/>
            <a:ext cx="2971800" cy="2971800"/>
          </a:xfrm>
          <a:prstGeom prst="ellipse">
            <a:avLst/>
          </a:prstGeom>
          <a:noFill/>
          <a:ln w="38100">
            <a:solidFill>
              <a:schemeClr val="folHlink"/>
            </a:solidFill>
            <a:round/>
            <a:headEnd/>
            <a:tailEnd/>
          </a:ln>
          <a:effectLst>
            <a:outerShdw dist="35921" dir="2700000" algn="ctr" rotWithShape="0">
              <a:srgbClr val="080808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0" name="Oval 4"/>
          <p:cNvSpPr>
            <a:spLocks noChangeArrowheads="1"/>
          </p:cNvSpPr>
          <p:nvPr/>
        </p:nvSpPr>
        <p:spPr bwMode="gray">
          <a:xfrm>
            <a:off x="949325" y="2133600"/>
            <a:ext cx="2971800" cy="2971800"/>
          </a:xfrm>
          <a:prstGeom prst="ellipse">
            <a:avLst/>
          </a:prstGeom>
          <a:noFill/>
          <a:ln w="38100" algn="ctr">
            <a:solidFill>
              <a:schemeClr val="accent2"/>
            </a:solidFill>
            <a:round/>
            <a:headEnd/>
            <a:tailEnd/>
          </a:ln>
          <a:effectLst>
            <a:outerShdw dist="35921" dir="2700000" algn="ctr" rotWithShape="0">
              <a:srgbClr val="080808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1" name="Text Box 9"/>
          <p:cNvSpPr txBox="1">
            <a:spLocks noChangeArrowheads="1"/>
          </p:cNvSpPr>
          <p:nvPr/>
        </p:nvSpPr>
        <p:spPr bwMode="auto">
          <a:xfrm>
            <a:off x="1454150" y="3155950"/>
            <a:ext cx="1646238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b="1">
                <a:ea typeface="宋体" panose="02010600030101010101" pitchFamily="2" charset="-122"/>
              </a:rPr>
              <a:t>Description of the contents</a:t>
            </a:r>
          </a:p>
        </p:txBody>
      </p:sp>
      <p:grpSp>
        <p:nvGrpSpPr>
          <p:cNvPr id="24582" name="Group 15"/>
          <p:cNvGrpSpPr>
            <a:grpSpLocks/>
          </p:cNvGrpSpPr>
          <p:nvPr/>
        </p:nvGrpSpPr>
        <p:grpSpPr bwMode="auto">
          <a:xfrm>
            <a:off x="1374775" y="1744663"/>
            <a:ext cx="1000125" cy="977900"/>
            <a:chOff x="480" y="1200"/>
            <a:chExt cx="1042" cy="1019"/>
          </a:xfrm>
        </p:grpSpPr>
        <p:grpSp>
          <p:nvGrpSpPr>
            <p:cNvPr id="24583" name="Group 16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24584" name="Picture 17" descr="circuler_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" name="Oval 18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50000">
                    <a:schemeClr val="accent2">
                      <a:gamma/>
                      <a:shade val="46275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zh-CN" altLang="zh-CN">
                  <a:latin typeface="Calibri" panose="020F0502020204030204" pitchFamily="34" charset="0"/>
                </a:endParaRPr>
              </a:p>
            </p:txBody>
          </p:sp>
        </p:grpSp>
        <p:pic>
          <p:nvPicPr>
            <p:cNvPr id="24586" name="Picture 19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587" name="Text Box 30"/>
          <p:cNvSpPr txBox="1">
            <a:spLocks noChangeArrowheads="1"/>
          </p:cNvSpPr>
          <p:nvPr/>
        </p:nvSpPr>
        <p:spPr bwMode="white">
          <a:xfrm>
            <a:off x="1403350" y="1954213"/>
            <a:ext cx="93662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24588" name="Text Box 9"/>
          <p:cNvSpPr txBox="1">
            <a:spLocks noChangeArrowheads="1"/>
          </p:cNvSpPr>
          <p:nvPr/>
        </p:nvSpPr>
        <p:spPr bwMode="auto">
          <a:xfrm>
            <a:off x="6161088" y="3155950"/>
            <a:ext cx="1646237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b="1">
                <a:ea typeface="宋体" panose="02010600030101010101" pitchFamily="2" charset="-122"/>
              </a:rPr>
              <a:t>Description of the contents</a:t>
            </a:r>
          </a:p>
        </p:txBody>
      </p:sp>
      <p:grpSp>
        <p:nvGrpSpPr>
          <p:cNvPr id="24589" name="Group 45"/>
          <p:cNvGrpSpPr>
            <a:grpSpLocks/>
          </p:cNvGrpSpPr>
          <p:nvPr/>
        </p:nvGrpSpPr>
        <p:grpSpPr bwMode="auto">
          <a:xfrm>
            <a:off x="6888163" y="1774825"/>
            <a:ext cx="1000125" cy="977900"/>
            <a:chOff x="480" y="1200"/>
            <a:chExt cx="1042" cy="1019"/>
          </a:xfrm>
        </p:grpSpPr>
        <p:grpSp>
          <p:nvGrpSpPr>
            <p:cNvPr id="24590" name="Group 46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24591" name="Picture 47" descr="circuler_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" name="Oval 48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50000">
                    <a:schemeClr val="folHlink">
                      <a:gamma/>
                      <a:shade val="54118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zh-CN" altLang="zh-CN">
                  <a:latin typeface="Calibri" panose="020F0502020204030204" pitchFamily="34" charset="0"/>
                </a:endParaRPr>
              </a:p>
            </p:txBody>
          </p:sp>
        </p:grpSp>
        <p:pic>
          <p:nvPicPr>
            <p:cNvPr id="24593" name="Picture 49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594" name="Text Box 50"/>
          <p:cNvSpPr txBox="1">
            <a:spLocks noChangeArrowheads="1"/>
          </p:cNvSpPr>
          <p:nvPr/>
        </p:nvSpPr>
        <p:spPr bwMode="white">
          <a:xfrm>
            <a:off x="6854825" y="1984375"/>
            <a:ext cx="10604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24595" name="Text Box 4"/>
          <p:cNvSpPr txBox="1">
            <a:spLocks noChangeArrowheads="1"/>
          </p:cNvSpPr>
          <p:nvPr/>
        </p:nvSpPr>
        <p:spPr bwMode="black">
          <a:xfrm>
            <a:off x="1476375" y="5607050"/>
            <a:ext cx="62865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zh-CN" b="1">
                <a:ea typeface="宋体" panose="02010600030101010101" pitchFamily="2" charset="-122"/>
              </a:rPr>
              <a:t>ThemeGallery is a Design Digital Content &amp; Contents mall developed by Guild Design Inc.</a:t>
            </a:r>
          </a:p>
        </p:txBody>
      </p:sp>
      <p:grpSp>
        <p:nvGrpSpPr>
          <p:cNvPr id="24596" name="Group 15"/>
          <p:cNvGrpSpPr>
            <a:grpSpLocks/>
          </p:cNvGrpSpPr>
          <p:nvPr/>
        </p:nvGrpSpPr>
        <p:grpSpPr bwMode="auto">
          <a:xfrm>
            <a:off x="1374775" y="4497388"/>
            <a:ext cx="1000125" cy="977900"/>
            <a:chOff x="480" y="1200"/>
            <a:chExt cx="1042" cy="1019"/>
          </a:xfrm>
        </p:grpSpPr>
        <p:grpSp>
          <p:nvGrpSpPr>
            <p:cNvPr id="24597" name="Group 16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24598" name="Picture 17" descr="circuler_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" name="Oval 18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50000">
                    <a:schemeClr val="accent2">
                      <a:gamma/>
                      <a:shade val="5607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zh-CN" altLang="zh-CN">
                  <a:latin typeface="Calibri" panose="020F0502020204030204" pitchFamily="34" charset="0"/>
                </a:endParaRPr>
              </a:p>
            </p:txBody>
          </p:sp>
        </p:grpSp>
        <p:pic>
          <p:nvPicPr>
            <p:cNvPr id="24600" name="Picture 19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601" name="Text Box 30"/>
          <p:cNvSpPr txBox="1">
            <a:spLocks noChangeArrowheads="1"/>
          </p:cNvSpPr>
          <p:nvPr/>
        </p:nvSpPr>
        <p:spPr bwMode="white">
          <a:xfrm>
            <a:off x="1403350" y="4706938"/>
            <a:ext cx="93662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ea typeface="宋体" panose="02010600030101010101" pitchFamily="2" charset="-122"/>
              </a:rPr>
              <a:t>Text in here</a:t>
            </a:r>
          </a:p>
        </p:txBody>
      </p:sp>
      <p:grpSp>
        <p:nvGrpSpPr>
          <p:cNvPr id="24602" name="Group 15"/>
          <p:cNvGrpSpPr>
            <a:grpSpLocks/>
          </p:cNvGrpSpPr>
          <p:nvPr/>
        </p:nvGrpSpPr>
        <p:grpSpPr bwMode="auto">
          <a:xfrm>
            <a:off x="469900" y="3201988"/>
            <a:ext cx="1000125" cy="977900"/>
            <a:chOff x="480" y="1200"/>
            <a:chExt cx="1042" cy="1019"/>
          </a:xfrm>
        </p:grpSpPr>
        <p:grpSp>
          <p:nvGrpSpPr>
            <p:cNvPr id="24603" name="Group 16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24604" name="Picture 17" descr="circuler_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2882" name="Oval 18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50000">
                    <a:schemeClr val="accent2">
                      <a:gamma/>
                      <a:shade val="5607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zh-CN" altLang="zh-CN">
                  <a:latin typeface="Calibri" panose="020F0502020204030204" pitchFamily="34" charset="0"/>
                </a:endParaRPr>
              </a:p>
            </p:txBody>
          </p:sp>
        </p:grpSp>
        <p:pic>
          <p:nvPicPr>
            <p:cNvPr id="24606" name="Picture 19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607" name="Text Box 30"/>
          <p:cNvSpPr txBox="1">
            <a:spLocks noChangeArrowheads="1"/>
          </p:cNvSpPr>
          <p:nvPr/>
        </p:nvSpPr>
        <p:spPr bwMode="white">
          <a:xfrm>
            <a:off x="498475" y="3411538"/>
            <a:ext cx="93662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ea typeface="宋体" panose="02010600030101010101" pitchFamily="2" charset="-122"/>
              </a:rPr>
              <a:t>Text in here</a:t>
            </a:r>
          </a:p>
        </p:txBody>
      </p:sp>
      <p:grpSp>
        <p:nvGrpSpPr>
          <p:cNvPr id="24608" name="Group 45"/>
          <p:cNvGrpSpPr>
            <a:grpSpLocks/>
          </p:cNvGrpSpPr>
          <p:nvPr/>
        </p:nvGrpSpPr>
        <p:grpSpPr bwMode="auto">
          <a:xfrm>
            <a:off x="6888163" y="4384675"/>
            <a:ext cx="1000125" cy="977900"/>
            <a:chOff x="480" y="1200"/>
            <a:chExt cx="1042" cy="1019"/>
          </a:xfrm>
        </p:grpSpPr>
        <p:grpSp>
          <p:nvGrpSpPr>
            <p:cNvPr id="24609" name="Group 46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24610" name="Picture 47" descr="circuler_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" name="Oval 48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50000">
                    <a:schemeClr val="folHlink">
                      <a:gamma/>
                      <a:shade val="54118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zh-CN" altLang="zh-CN">
                  <a:latin typeface="Calibri" panose="020F0502020204030204" pitchFamily="34" charset="0"/>
                </a:endParaRPr>
              </a:p>
            </p:txBody>
          </p:sp>
        </p:grpSp>
        <p:pic>
          <p:nvPicPr>
            <p:cNvPr id="24612" name="Picture 49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613" name="Text Box 50"/>
          <p:cNvSpPr txBox="1">
            <a:spLocks noChangeArrowheads="1"/>
          </p:cNvSpPr>
          <p:nvPr/>
        </p:nvSpPr>
        <p:spPr bwMode="white">
          <a:xfrm>
            <a:off x="6854825" y="4594225"/>
            <a:ext cx="10604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ea typeface="宋体" panose="02010600030101010101" pitchFamily="2" charset="-122"/>
              </a:rPr>
              <a:t>Text in here</a:t>
            </a:r>
          </a:p>
        </p:txBody>
      </p:sp>
      <p:grpSp>
        <p:nvGrpSpPr>
          <p:cNvPr id="24614" name="Group 45"/>
          <p:cNvGrpSpPr>
            <a:grpSpLocks/>
          </p:cNvGrpSpPr>
          <p:nvPr/>
        </p:nvGrpSpPr>
        <p:grpSpPr bwMode="auto">
          <a:xfrm>
            <a:off x="7735888" y="3146425"/>
            <a:ext cx="1000125" cy="977900"/>
            <a:chOff x="480" y="1200"/>
            <a:chExt cx="1042" cy="1019"/>
          </a:xfrm>
        </p:grpSpPr>
        <p:grpSp>
          <p:nvGrpSpPr>
            <p:cNvPr id="24615" name="Group 46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24616" name="Picture 47" descr="circuler_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2912" name="Oval 48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50000">
                    <a:schemeClr val="folHlink">
                      <a:gamma/>
                      <a:shade val="54118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zh-CN" altLang="zh-CN">
                  <a:latin typeface="Calibri" panose="020F0502020204030204" pitchFamily="34" charset="0"/>
                </a:endParaRPr>
              </a:p>
            </p:txBody>
          </p:sp>
        </p:grpSp>
        <p:pic>
          <p:nvPicPr>
            <p:cNvPr id="24618" name="Picture 49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619" name="Text Box 50"/>
          <p:cNvSpPr txBox="1">
            <a:spLocks noChangeArrowheads="1"/>
          </p:cNvSpPr>
          <p:nvPr/>
        </p:nvSpPr>
        <p:spPr bwMode="white">
          <a:xfrm>
            <a:off x="7702550" y="3355975"/>
            <a:ext cx="10604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24620" name="AutoShape 44"/>
          <p:cNvSpPr>
            <a:spLocks noChangeArrowheads="1"/>
          </p:cNvSpPr>
          <p:nvPr/>
        </p:nvSpPr>
        <p:spPr bwMode="gray">
          <a:xfrm>
            <a:off x="3921125" y="2209800"/>
            <a:ext cx="1371600" cy="1162050"/>
          </a:xfrm>
          <a:custGeom>
            <a:avLst/>
            <a:gdLst>
              <a:gd name="G0" fmla="+- -1698628 0 0"/>
              <a:gd name="G1" fmla="+- -11512247 0 0"/>
              <a:gd name="G2" fmla="+- -1698628 0 -11512247"/>
              <a:gd name="G3" fmla="+- 10800 0 0"/>
              <a:gd name="G4" fmla="+- 0 0 -1698628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8130 0 0"/>
              <a:gd name="G9" fmla="+- 0 0 -11512247"/>
              <a:gd name="G10" fmla="+- 8130 0 2700"/>
              <a:gd name="G11" fmla="cos G10 -1698628"/>
              <a:gd name="G12" fmla="sin G10 -1698628"/>
              <a:gd name="G13" fmla="cos 13500 -1698628"/>
              <a:gd name="G14" fmla="sin 13500 -1698628"/>
              <a:gd name="G15" fmla="+- G11 10800 0"/>
              <a:gd name="G16" fmla="+- G12 10800 0"/>
              <a:gd name="G17" fmla="+- G13 10800 0"/>
              <a:gd name="G18" fmla="+- G14 10800 0"/>
              <a:gd name="G19" fmla="*/ 8130 1 2"/>
              <a:gd name="G20" fmla="+- G19 5400 0"/>
              <a:gd name="G21" fmla="cos G20 -1698628"/>
              <a:gd name="G22" fmla="sin G20 -1698628"/>
              <a:gd name="G23" fmla="+- G21 10800 0"/>
              <a:gd name="G24" fmla="+- G12 G23 G22"/>
              <a:gd name="G25" fmla="+- G22 G23 G11"/>
              <a:gd name="G26" fmla="cos 10800 -1698628"/>
              <a:gd name="G27" fmla="sin 10800 -1698628"/>
              <a:gd name="G28" fmla="cos 8130 -1698628"/>
              <a:gd name="G29" fmla="sin 8130 -1698628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11512247"/>
              <a:gd name="G36" fmla="sin G34 -11512247"/>
              <a:gd name="G37" fmla="+/ -11512247 -1698628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8130 G39"/>
              <a:gd name="G43" fmla="sin 8130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8777 w 21600"/>
              <a:gd name="T5" fmla="*/ 190 h 21600"/>
              <a:gd name="T6" fmla="*/ 1362 w 21600"/>
              <a:gd name="T7" fmla="*/ 10084 h 21600"/>
              <a:gd name="T8" fmla="*/ 9277 w 21600"/>
              <a:gd name="T9" fmla="*/ 2813 h 21600"/>
              <a:gd name="T10" fmla="*/ 22942 w 21600"/>
              <a:gd name="T11" fmla="*/ 4899 h 21600"/>
              <a:gd name="T12" fmla="*/ 21076 w 21600"/>
              <a:gd name="T13" fmla="*/ 10291 h 21600"/>
              <a:gd name="T14" fmla="*/ 15683 w 21600"/>
              <a:gd name="T15" fmla="*/ 8426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8112" y="7246"/>
                </a:moveTo>
                <a:cubicBezTo>
                  <a:pt x="16751" y="4446"/>
                  <a:pt x="13912" y="2670"/>
                  <a:pt x="10800" y="2670"/>
                </a:cubicBezTo>
                <a:cubicBezTo>
                  <a:pt x="6548" y="2670"/>
                  <a:pt x="3014" y="5945"/>
                  <a:pt x="2693" y="10185"/>
                </a:cubicBezTo>
                <a:lnTo>
                  <a:pt x="30" y="9983"/>
                </a:lnTo>
                <a:cubicBezTo>
                  <a:pt x="458" y="4351"/>
                  <a:pt x="5152" y="0"/>
                  <a:pt x="10800" y="0"/>
                </a:cubicBezTo>
                <a:cubicBezTo>
                  <a:pt x="14934" y="0"/>
                  <a:pt x="18706" y="2360"/>
                  <a:pt x="20513" y="6079"/>
                </a:cubicBezTo>
                <a:lnTo>
                  <a:pt x="22942" y="4899"/>
                </a:lnTo>
                <a:lnTo>
                  <a:pt x="21076" y="10291"/>
                </a:lnTo>
                <a:lnTo>
                  <a:pt x="15683" y="8426"/>
                </a:lnTo>
                <a:lnTo>
                  <a:pt x="18112" y="7246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tint val="63529"/>
                  <a:invGamma/>
                  <a:alpha val="80000"/>
                </a:schemeClr>
              </a:gs>
              <a:gs pos="100000">
                <a:schemeClr val="accent2">
                  <a:alpha val="8000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rnd">
                <a:solidFill>
                  <a:schemeClr val="tx1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4621" name="Group 45"/>
          <p:cNvGrpSpPr>
            <a:grpSpLocks/>
          </p:cNvGrpSpPr>
          <p:nvPr/>
        </p:nvGrpSpPr>
        <p:grpSpPr bwMode="auto">
          <a:xfrm>
            <a:off x="4654550" y="2916238"/>
            <a:ext cx="1676400" cy="1403350"/>
            <a:chOff x="480" y="336"/>
            <a:chExt cx="1486" cy="884"/>
          </a:xfrm>
        </p:grpSpPr>
        <p:sp>
          <p:nvSpPr>
            <p:cNvPr id="24622" name="AutoShape 46"/>
            <p:cNvSpPr>
              <a:spLocks noChangeArrowheads="1"/>
            </p:cNvSpPr>
            <p:nvPr/>
          </p:nvSpPr>
          <p:spPr bwMode="gray">
            <a:xfrm>
              <a:off x="480" y="336"/>
              <a:ext cx="1486" cy="884"/>
            </a:xfrm>
            <a:prstGeom prst="homePlate">
              <a:avLst>
                <a:gd name="adj" fmla="val 42025"/>
              </a:avLst>
            </a:prstGeom>
            <a:gradFill rotWithShape="1">
              <a:gsLst>
                <a:gs pos="0">
                  <a:schemeClr val="folHlink">
                    <a:gamma/>
                    <a:tint val="41176"/>
                    <a:invGamma/>
                  </a:schemeClr>
                </a:gs>
                <a:gs pos="100000">
                  <a:schemeClr val="folHlink"/>
                </a:gs>
              </a:gsLst>
              <a:lin ang="18900000" scaled="1"/>
            </a:gradFill>
            <a:ln w="25400" algn="ctr">
              <a:solidFill>
                <a:srgbClr val="F8F8F8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623" name="AutoShape 47"/>
            <p:cNvSpPr>
              <a:spLocks noChangeArrowheads="1"/>
            </p:cNvSpPr>
            <p:nvPr/>
          </p:nvSpPr>
          <p:spPr bwMode="gray">
            <a:xfrm>
              <a:off x="529" y="371"/>
              <a:ext cx="1375" cy="811"/>
            </a:xfrm>
            <a:prstGeom prst="homePlate">
              <a:avLst>
                <a:gd name="adj" fmla="val 42386"/>
              </a:avLst>
            </a:prstGeom>
            <a:gradFill rotWithShape="1">
              <a:gsLst>
                <a:gs pos="0">
                  <a:schemeClr val="folHlink">
                    <a:gamma/>
                    <a:shade val="69804"/>
                    <a:invGamma/>
                  </a:schemeClr>
                </a:gs>
                <a:gs pos="100000">
                  <a:schemeClr val="folHlink"/>
                </a:gs>
              </a:gsLst>
              <a:lin ang="18900000" scaled="1"/>
            </a:gradFill>
            <a:ln w="12700" algn="ctr">
              <a:solidFill>
                <a:srgbClr val="F8F8F8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4624" name="Group 48"/>
          <p:cNvGrpSpPr>
            <a:grpSpLocks/>
          </p:cNvGrpSpPr>
          <p:nvPr/>
        </p:nvGrpSpPr>
        <p:grpSpPr bwMode="auto">
          <a:xfrm flipH="1">
            <a:off x="2930525" y="2933700"/>
            <a:ext cx="1676400" cy="1403350"/>
            <a:chOff x="480" y="336"/>
            <a:chExt cx="1486" cy="884"/>
          </a:xfrm>
        </p:grpSpPr>
        <p:sp>
          <p:nvSpPr>
            <p:cNvPr id="24625" name="AutoShape 49"/>
            <p:cNvSpPr>
              <a:spLocks noChangeArrowheads="1"/>
            </p:cNvSpPr>
            <p:nvPr/>
          </p:nvSpPr>
          <p:spPr bwMode="gray">
            <a:xfrm>
              <a:off x="480" y="336"/>
              <a:ext cx="1486" cy="884"/>
            </a:xfrm>
            <a:prstGeom prst="homePlate">
              <a:avLst>
                <a:gd name="adj" fmla="val 42025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50980"/>
                    <a:invGamma/>
                  </a:schemeClr>
                </a:gs>
              </a:gsLst>
              <a:lin ang="2700000" scaled="1"/>
            </a:gradFill>
            <a:ln w="25400" algn="ctr">
              <a:solidFill>
                <a:srgbClr val="F8F8F8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626" name="AutoShape 50"/>
            <p:cNvSpPr>
              <a:spLocks noChangeArrowheads="1"/>
            </p:cNvSpPr>
            <p:nvPr/>
          </p:nvSpPr>
          <p:spPr bwMode="gray">
            <a:xfrm>
              <a:off x="529" y="371"/>
              <a:ext cx="1375" cy="811"/>
            </a:xfrm>
            <a:prstGeom prst="homePlate">
              <a:avLst>
                <a:gd name="adj" fmla="val 42386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12700" algn="ctr">
              <a:solidFill>
                <a:srgbClr val="F8F8F8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4627" name="Text Box 8"/>
          <p:cNvSpPr txBox="1">
            <a:spLocks noChangeArrowheads="1"/>
          </p:cNvSpPr>
          <p:nvPr/>
        </p:nvSpPr>
        <p:spPr bwMode="white">
          <a:xfrm>
            <a:off x="3195638" y="3211513"/>
            <a:ext cx="1281112" cy="82232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8F8F8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Title in here</a:t>
            </a:r>
          </a:p>
        </p:txBody>
      </p:sp>
      <p:sp>
        <p:nvSpPr>
          <p:cNvPr id="24628" name="Text Box 8"/>
          <p:cNvSpPr txBox="1">
            <a:spLocks noChangeArrowheads="1"/>
          </p:cNvSpPr>
          <p:nvPr/>
        </p:nvSpPr>
        <p:spPr bwMode="white">
          <a:xfrm>
            <a:off x="4781550" y="3211513"/>
            <a:ext cx="1281113" cy="82232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8F8F8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Title in here</a:t>
            </a:r>
          </a:p>
        </p:txBody>
      </p:sp>
      <p:sp>
        <p:nvSpPr>
          <p:cNvPr id="24629" name="Text Box 30"/>
          <p:cNvSpPr txBox="1">
            <a:spLocks noChangeArrowheads="1"/>
          </p:cNvSpPr>
          <p:nvPr/>
        </p:nvSpPr>
        <p:spPr bwMode="black">
          <a:xfrm>
            <a:off x="3692525" y="1828800"/>
            <a:ext cx="1828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24630" name="Text Box 30"/>
          <p:cNvSpPr txBox="1">
            <a:spLocks noChangeArrowheads="1"/>
          </p:cNvSpPr>
          <p:nvPr/>
        </p:nvSpPr>
        <p:spPr bwMode="black">
          <a:xfrm>
            <a:off x="3692525" y="5059363"/>
            <a:ext cx="1828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24631" name="AutoShape 55"/>
          <p:cNvSpPr>
            <a:spLocks noChangeArrowheads="1"/>
          </p:cNvSpPr>
          <p:nvPr/>
        </p:nvSpPr>
        <p:spPr bwMode="gray">
          <a:xfrm flipH="1" flipV="1">
            <a:off x="3921125" y="3867150"/>
            <a:ext cx="1371600" cy="1162050"/>
          </a:xfrm>
          <a:custGeom>
            <a:avLst/>
            <a:gdLst>
              <a:gd name="G0" fmla="+- -1698628 0 0"/>
              <a:gd name="G1" fmla="+- -11236449 0 0"/>
              <a:gd name="G2" fmla="+- -1698628 0 -11236449"/>
              <a:gd name="G3" fmla="+- 10800 0 0"/>
              <a:gd name="G4" fmla="+- 0 0 -1698628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8130 0 0"/>
              <a:gd name="G9" fmla="+- 0 0 -11236449"/>
              <a:gd name="G10" fmla="+- 8130 0 2700"/>
              <a:gd name="G11" fmla="cos G10 -1698628"/>
              <a:gd name="G12" fmla="sin G10 -1698628"/>
              <a:gd name="G13" fmla="cos 13500 -1698628"/>
              <a:gd name="G14" fmla="sin 13500 -1698628"/>
              <a:gd name="G15" fmla="+- G11 10800 0"/>
              <a:gd name="G16" fmla="+- G12 10800 0"/>
              <a:gd name="G17" fmla="+- G13 10800 0"/>
              <a:gd name="G18" fmla="+- G14 10800 0"/>
              <a:gd name="G19" fmla="*/ 8130 1 2"/>
              <a:gd name="G20" fmla="+- G19 5400 0"/>
              <a:gd name="G21" fmla="cos G20 -1698628"/>
              <a:gd name="G22" fmla="sin G20 -1698628"/>
              <a:gd name="G23" fmla="+- G21 10800 0"/>
              <a:gd name="G24" fmla="+- G12 G23 G22"/>
              <a:gd name="G25" fmla="+- G22 G23 G11"/>
              <a:gd name="G26" fmla="cos 10800 -1698628"/>
              <a:gd name="G27" fmla="sin 10800 -1698628"/>
              <a:gd name="G28" fmla="cos 8130 -1698628"/>
              <a:gd name="G29" fmla="sin 8130 -1698628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11236449"/>
              <a:gd name="G36" fmla="sin G34 -11236449"/>
              <a:gd name="G37" fmla="+/ -11236449 -1698628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8130 G39"/>
              <a:gd name="G43" fmla="sin 8130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9168 w 21600"/>
              <a:gd name="T5" fmla="*/ 123 h 21600"/>
              <a:gd name="T6" fmla="*/ 1440 w 21600"/>
              <a:gd name="T7" fmla="*/ 9393 h 21600"/>
              <a:gd name="T8" fmla="*/ 9572 w 21600"/>
              <a:gd name="T9" fmla="*/ 2763 h 21600"/>
              <a:gd name="T10" fmla="*/ 22942 w 21600"/>
              <a:gd name="T11" fmla="*/ 4899 h 21600"/>
              <a:gd name="T12" fmla="*/ 21076 w 21600"/>
              <a:gd name="T13" fmla="*/ 10291 h 21600"/>
              <a:gd name="T14" fmla="*/ 15683 w 21600"/>
              <a:gd name="T15" fmla="*/ 8426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8112" y="7246"/>
                </a:moveTo>
                <a:cubicBezTo>
                  <a:pt x="16751" y="4446"/>
                  <a:pt x="13912" y="2670"/>
                  <a:pt x="10800" y="2670"/>
                </a:cubicBezTo>
                <a:cubicBezTo>
                  <a:pt x="6776" y="2670"/>
                  <a:pt x="3358" y="5613"/>
                  <a:pt x="2760" y="9591"/>
                </a:cubicBezTo>
                <a:lnTo>
                  <a:pt x="119" y="9195"/>
                </a:lnTo>
                <a:cubicBezTo>
                  <a:pt x="914" y="3909"/>
                  <a:pt x="5455" y="0"/>
                  <a:pt x="10800" y="0"/>
                </a:cubicBezTo>
                <a:cubicBezTo>
                  <a:pt x="14934" y="0"/>
                  <a:pt x="18706" y="2360"/>
                  <a:pt x="20513" y="6079"/>
                </a:cubicBezTo>
                <a:lnTo>
                  <a:pt x="22942" y="4899"/>
                </a:lnTo>
                <a:lnTo>
                  <a:pt x="21076" y="10291"/>
                </a:lnTo>
                <a:lnTo>
                  <a:pt x="15683" y="8426"/>
                </a:lnTo>
                <a:lnTo>
                  <a:pt x="18112" y="7246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tint val="63529"/>
                  <a:invGamma/>
                  <a:alpha val="80000"/>
                </a:schemeClr>
              </a:gs>
              <a:gs pos="100000">
                <a:schemeClr val="folHlink">
                  <a:alpha val="8000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rnd">
                <a:solidFill>
                  <a:schemeClr val="tx1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33" name="AutoShape 33"/>
          <p:cNvSpPr>
            <a:spLocks noChangeArrowheads="1"/>
          </p:cNvSpPr>
          <p:nvPr/>
        </p:nvSpPr>
        <p:spPr bwMode="auto">
          <a:xfrm>
            <a:off x="4572000" y="5410200"/>
            <a:ext cx="3200400" cy="1114425"/>
          </a:xfrm>
          <a:prstGeom prst="roundRect">
            <a:avLst>
              <a:gd name="adj" fmla="val 8856"/>
            </a:avLst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32" name="AutoShape 32"/>
          <p:cNvSpPr>
            <a:spLocks noChangeArrowheads="1"/>
          </p:cNvSpPr>
          <p:nvPr/>
        </p:nvSpPr>
        <p:spPr bwMode="auto">
          <a:xfrm>
            <a:off x="1066800" y="5410200"/>
            <a:ext cx="3200400" cy="1114425"/>
          </a:xfrm>
          <a:prstGeom prst="roundRect">
            <a:avLst>
              <a:gd name="adj" fmla="val 8856"/>
            </a:avLst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grpSp>
        <p:nvGrpSpPr>
          <p:cNvPr id="25603" name="Group 3"/>
          <p:cNvGrpSpPr>
            <a:grpSpLocks/>
          </p:cNvGrpSpPr>
          <p:nvPr/>
        </p:nvGrpSpPr>
        <p:grpSpPr bwMode="auto">
          <a:xfrm>
            <a:off x="1217613" y="5148263"/>
            <a:ext cx="2886075" cy="444500"/>
            <a:chOff x="624" y="672"/>
            <a:chExt cx="1773" cy="240"/>
          </a:xfrm>
        </p:grpSpPr>
        <p:sp>
          <p:nvSpPr>
            <p:cNvPr id="25604" name="AutoShape 4"/>
            <p:cNvSpPr>
              <a:spLocks noChangeArrowheads="1"/>
            </p:cNvSpPr>
            <p:nvPr/>
          </p:nvSpPr>
          <p:spPr bwMode="gray">
            <a:xfrm>
              <a:off x="624" y="672"/>
              <a:ext cx="1773" cy="240"/>
            </a:xfrm>
            <a:prstGeom prst="roundRect">
              <a:avLst>
                <a:gd name="adj" fmla="val 27917"/>
              </a:avLst>
            </a:prstGeom>
            <a:solidFill>
              <a:srgbClr val="7BB11B"/>
            </a:solidFill>
            <a:ln>
              <a:noFill/>
            </a:ln>
            <a:effectLst>
              <a:outerShdw dist="25400" dir="5400000" algn="ctr" rotWithShape="0">
                <a:srgbClr val="1C1C1C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605" name="AutoShape 5"/>
            <p:cNvSpPr>
              <a:spLocks noChangeArrowheads="1"/>
            </p:cNvSpPr>
            <p:nvPr/>
          </p:nvSpPr>
          <p:spPr bwMode="gray">
            <a:xfrm>
              <a:off x="636" y="674"/>
              <a:ext cx="1748" cy="10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BB11B">
                    <a:gamma/>
                    <a:tint val="0"/>
                    <a:invGamma/>
                    <a:alpha val="30000"/>
                  </a:srgbClr>
                </a:gs>
                <a:gs pos="100000">
                  <a:srgbClr val="7BB11B">
                    <a:alpha val="3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5606" name="Group 6"/>
          <p:cNvGrpSpPr>
            <a:grpSpLocks/>
          </p:cNvGrpSpPr>
          <p:nvPr/>
        </p:nvGrpSpPr>
        <p:grpSpPr bwMode="auto">
          <a:xfrm>
            <a:off x="4722813" y="5148263"/>
            <a:ext cx="2886075" cy="444500"/>
            <a:chOff x="624" y="672"/>
            <a:chExt cx="1773" cy="240"/>
          </a:xfrm>
        </p:grpSpPr>
        <p:sp>
          <p:nvSpPr>
            <p:cNvPr id="25607" name="AutoShape 7"/>
            <p:cNvSpPr>
              <a:spLocks noChangeArrowheads="1"/>
            </p:cNvSpPr>
            <p:nvPr/>
          </p:nvSpPr>
          <p:spPr bwMode="gray">
            <a:xfrm>
              <a:off x="624" y="672"/>
              <a:ext cx="1773" cy="240"/>
            </a:xfrm>
            <a:prstGeom prst="roundRect">
              <a:avLst>
                <a:gd name="adj" fmla="val 27917"/>
              </a:avLst>
            </a:prstGeom>
            <a:solidFill>
              <a:srgbClr val="FF7C80"/>
            </a:solidFill>
            <a:ln>
              <a:noFill/>
            </a:ln>
            <a:effectLst>
              <a:outerShdw dist="25400" dir="5400000" algn="ctr" rotWithShape="0">
                <a:srgbClr val="1C1C1C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608" name="AutoShape 8"/>
            <p:cNvSpPr>
              <a:spLocks noChangeArrowheads="1"/>
            </p:cNvSpPr>
            <p:nvPr/>
          </p:nvSpPr>
          <p:spPr bwMode="gray">
            <a:xfrm>
              <a:off x="636" y="674"/>
              <a:ext cx="1748" cy="10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7C80">
                    <a:gamma/>
                    <a:tint val="0"/>
                    <a:invGamma/>
                    <a:alpha val="30000"/>
                  </a:srgbClr>
                </a:gs>
                <a:gs pos="100000">
                  <a:srgbClr val="FF7C80">
                    <a:alpha val="3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5609" name="Group 9"/>
          <p:cNvGrpSpPr>
            <a:grpSpLocks/>
          </p:cNvGrpSpPr>
          <p:nvPr/>
        </p:nvGrpSpPr>
        <p:grpSpPr bwMode="auto">
          <a:xfrm>
            <a:off x="633413" y="4538663"/>
            <a:ext cx="7824787" cy="552450"/>
            <a:chOff x="399" y="2820"/>
            <a:chExt cx="4929" cy="348"/>
          </a:xfrm>
        </p:grpSpPr>
        <p:sp>
          <p:nvSpPr>
            <p:cNvPr id="25610" name="AutoShape 10"/>
            <p:cNvSpPr>
              <a:spLocks noChangeArrowheads="1"/>
            </p:cNvSpPr>
            <p:nvPr/>
          </p:nvSpPr>
          <p:spPr bwMode="gray">
            <a:xfrm>
              <a:off x="399" y="2905"/>
              <a:ext cx="218" cy="175"/>
            </a:xfrm>
            <a:prstGeom prst="roundRect">
              <a:avLst>
                <a:gd name="adj" fmla="val 29069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611" name="AutoShape 11"/>
            <p:cNvSpPr>
              <a:spLocks noChangeArrowheads="1"/>
            </p:cNvSpPr>
            <p:nvPr/>
          </p:nvSpPr>
          <p:spPr bwMode="gray">
            <a:xfrm>
              <a:off x="480" y="2820"/>
              <a:ext cx="4848" cy="348"/>
            </a:xfrm>
            <a:prstGeom prst="rightArrow">
              <a:avLst>
                <a:gd name="adj1" fmla="val 50000"/>
                <a:gd name="adj2" fmla="val 63206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5612" name="Text Box 12"/>
          <p:cNvSpPr txBox="1">
            <a:spLocks noChangeArrowheads="1"/>
          </p:cNvSpPr>
          <p:nvPr/>
        </p:nvSpPr>
        <p:spPr bwMode="gray">
          <a:xfrm>
            <a:off x="1600200" y="4633913"/>
            <a:ext cx="6699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</a:rPr>
              <a:t>2000</a:t>
            </a:r>
          </a:p>
        </p:txBody>
      </p:sp>
      <p:sp>
        <p:nvSpPr>
          <p:cNvPr id="25613" name="Text Box 13"/>
          <p:cNvSpPr txBox="1">
            <a:spLocks noChangeArrowheads="1"/>
          </p:cNvSpPr>
          <p:nvPr/>
        </p:nvSpPr>
        <p:spPr bwMode="gray">
          <a:xfrm>
            <a:off x="4144963" y="4633913"/>
            <a:ext cx="6699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</a:rPr>
              <a:t>2004</a:t>
            </a:r>
          </a:p>
        </p:txBody>
      </p:sp>
      <p:sp>
        <p:nvSpPr>
          <p:cNvPr id="25614" name="Text Box 14"/>
          <p:cNvSpPr txBox="1">
            <a:spLocks noChangeArrowheads="1"/>
          </p:cNvSpPr>
          <p:nvPr/>
        </p:nvSpPr>
        <p:spPr bwMode="gray">
          <a:xfrm>
            <a:off x="6510338" y="4633913"/>
            <a:ext cx="6699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</a:rPr>
              <a:t>2008</a:t>
            </a:r>
          </a:p>
        </p:txBody>
      </p:sp>
      <p:sp>
        <p:nvSpPr>
          <p:cNvPr id="25615" name="Line 15"/>
          <p:cNvSpPr>
            <a:spLocks noChangeShapeType="1"/>
          </p:cNvSpPr>
          <p:nvPr/>
        </p:nvSpPr>
        <p:spPr bwMode="black">
          <a:xfrm flipV="1">
            <a:off x="914400" y="2728913"/>
            <a:ext cx="0" cy="190500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6" name="Line 16"/>
          <p:cNvSpPr>
            <a:spLocks noChangeShapeType="1"/>
          </p:cNvSpPr>
          <p:nvPr/>
        </p:nvSpPr>
        <p:spPr bwMode="black">
          <a:xfrm flipV="1">
            <a:off x="3270250" y="2392363"/>
            <a:ext cx="0" cy="224155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7" name="Line 17"/>
          <p:cNvSpPr>
            <a:spLocks noChangeShapeType="1"/>
          </p:cNvSpPr>
          <p:nvPr/>
        </p:nvSpPr>
        <p:spPr bwMode="black">
          <a:xfrm flipV="1">
            <a:off x="5610225" y="1935163"/>
            <a:ext cx="0" cy="269875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8" name="Line 18"/>
          <p:cNvSpPr>
            <a:spLocks noChangeShapeType="1"/>
          </p:cNvSpPr>
          <p:nvPr/>
        </p:nvSpPr>
        <p:spPr bwMode="black">
          <a:xfrm flipV="1">
            <a:off x="7974013" y="1554163"/>
            <a:ext cx="0" cy="307975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9" name="AutoShape 19"/>
          <p:cNvSpPr>
            <a:spLocks noChangeArrowheads="1"/>
          </p:cNvSpPr>
          <p:nvPr/>
        </p:nvSpPr>
        <p:spPr bwMode="ltGray">
          <a:xfrm>
            <a:off x="914400" y="4176713"/>
            <a:ext cx="2347913" cy="457200"/>
          </a:xfrm>
          <a:prstGeom prst="bevel">
            <a:avLst>
              <a:gd name="adj" fmla="val 5903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7255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6699FF">
                    <a:alpha val="70000"/>
                  </a:srgbClr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20" name="AutoShape 20"/>
          <p:cNvSpPr>
            <a:spLocks noChangeArrowheads="1"/>
          </p:cNvSpPr>
          <p:nvPr/>
        </p:nvSpPr>
        <p:spPr bwMode="ltGray">
          <a:xfrm>
            <a:off x="3271838" y="3643313"/>
            <a:ext cx="2347912" cy="990600"/>
          </a:xfrm>
          <a:prstGeom prst="bevel">
            <a:avLst>
              <a:gd name="adj" fmla="val 3046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6699FF">
                    <a:alpha val="70000"/>
                  </a:srgbClr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21" name="AutoShape 21"/>
          <p:cNvSpPr>
            <a:spLocks noChangeArrowheads="1"/>
          </p:cNvSpPr>
          <p:nvPr/>
        </p:nvSpPr>
        <p:spPr bwMode="gray">
          <a:xfrm>
            <a:off x="5619750" y="3033713"/>
            <a:ext cx="2347913" cy="1600200"/>
          </a:xfrm>
          <a:prstGeom prst="bevel">
            <a:avLst>
              <a:gd name="adj" fmla="val 2481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63529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6699FF">
                    <a:alpha val="70000"/>
                  </a:srgbClr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22" name="Rectangle 22"/>
          <p:cNvSpPr>
            <a:spLocks noChangeArrowheads="1"/>
          </p:cNvSpPr>
          <p:nvPr/>
        </p:nvSpPr>
        <p:spPr bwMode="black">
          <a:xfrm>
            <a:off x="914400" y="3005138"/>
            <a:ext cx="2286000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ea typeface="宋体" panose="02010600030101010101" pitchFamily="2" charset="-122"/>
              </a:rPr>
              <a:t>“ThemeGallery is a Design Digital Content &amp; Contents mall developed by Guild Design Inc.”</a:t>
            </a:r>
          </a:p>
        </p:txBody>
      </p:sp>
      <p:sp>
        <p:nvSpPr>
          <p:cNvPr id="25623" name="Rectangle 23"/>
          <p:cNvSpPr>
            <a:spLocks noChangeArrowheads="1"/>
          </p:cNvSpPr>
          <p:nvPr/>
        </p:nvSpPr>
        <p:spPr bwMode="black">
          <a:xfrm>
            <a:off x="3298825" y="2500313"/>
            <a:ext cx="2286000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ea typeface="宋体" panose="02010600030101010101" pitchFamily="2" charset="-122"/>
              </a:rPr>
              <a:t>“ThemeGallery is a Design Digital Content &amp; Contents mall developed by Guild Design Inc.”</a:t>
            </a:r>
          </a:p>
        </p:txBody>
      </p:sp>
      <p:sp>
        <p:nvSpPr>
          <p:cNvPr id="25624" name="Rectangle 24"/>
          <p:cNvSpPr>
            <a:spLocks noChangeArrowheads="1"/>
          </p:cNvSpPr>
          <p:nvPr/>
        </p:nvSpPr>
        <p:spPr bwMode="black">
          <a:xfrm>
            <a:off x="5646738" y="1890713"/>
            <a:ext cx="2286000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ea typeface="宋体" panose="02010600030101010101" pitchFamily="2" charset="-122"/>
              </a:rPr>
              <a:t>“ThemeGallery is a Design Digital Content &amp; Contents mall developed by Guild Design Inc.”</a:t>
            </a:r>
          </a:p>
        </p:txBody>
      </p:sp>
      <p:sp>
        <p:nvSpPr>
          <p:cNvPr id="25625" name="Text Box 25"/>
          <p:cNvSpPr txBox="1">
            <a:spLocks noChangeArrowheads="1"/>
          </p:cNvSpPr>
          <p:nvPr/>
        </p:nvSpPr>
        <p:spPr bwMode="black">
          <a:xfrm>
            <a:off x="1143000" y="4179888"/>
            <a:ext cx="1828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rgbClr val="000000">
                      <a:alpha val="3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25626" name="Rectangle 26"/>
          <p:cNvSpPr>
            <a:spLocks noChangeArrowheads="1"/>
          </p:cNvSpPr>
          <p:nvPr/>
        </p:nvSpPr>
        <p:spPr bwMode="white">
          <a:xfrm>
            <a:off x="1238250" y="5211763"/>
            <a:ext cx="28162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</a:rPr>
              <a:t>Description of the contents</a:t>
            </a:r>
          </a:p>
        </p:txBody>
      </p:sp>
      <p:sp>
        <p:nvSpPr>
          <p:cNvPr id="25627" name="Rectangle 27"/>
          <p:cNvSpPr>
            <a:spLocks noChangeArrowheads="1"/>
          </p:cNvSpPr>
          <p:nvPr/>
        </p:nvSpPr>
        <p:spPr bwMode="white">
          <a:xfrm>
            <a:off x="4745038" y="5194300"/>
            <a:ext cx="28162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</a:rPr>
              <a:t>Description of the contents</a:t>
            </a:r>
          </a:p>
        </p:txBody>
      </p:sp>
      <p:sp>
        <p:nvSpPr>
          <p:cNvPr id="25628" name="Rectangle 28"/>
          <p:cNvSpPr>
            <a:spLocks noChangeArrowheads="1"/>
          </p:cNvSpPr>
          <p:nvPr/>
        </p:nvSpPr>
        <p:spPr bwMode="black">
          <a:xfrm>
            <a:off x="1095375" y="5670550"/>
            <a:ext cx="3124200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ea typeface="宋体" panose="02010600030101010101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25629" name="Rectangle 29"/>
          <p:cNvSpPr>
            <a:spLocks noChangeArrowheads="1"/>
          </p:cNvSpPr>
          <p:nvPr/>
        </p:nvSpPr>
        <p:spPr bwMode="black">
          <a:xfrm>
            <a:off x="4591050" y="5670550"/>
            <a:ext cx="3124200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ea typeface="宋体" panose="02010600030101010101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25630" name="Text Box 30"/>
          <p:cNvSpPr txBox="1">
            <a:spLocks noChangeArrowheads="1"/>
          </p:cNvSpPr>
          <p:nvPr/>
        </p:nvSpPr>
        <p:spPr bwMode="black">
          <a:xfrm>
            <a:off x="3505200" y="3948113"/>
            <a:ext cx="1828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rgbClr val="000000">
                      <a:alpha val="3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25631" name="Text Box 31"/>
          <p:cNvSpPr txBox="1">
            <a:spLocks noChangeArrowheads="1"/>
          </p:cNvSpPr>
          <p:nvPr/>
        </p:nvSpPr>
        <p:spPr bwMode="black">
          <a:xfrm>
            <a:off x="5834063" y="3679825"/>
            <a:ext cx="1828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rgbClr val="000000">
                      <a:alpha val="3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anose="02010600030101010101" pitchFamily="2" charset="-122"/>
              </a:rPr>
              <a:t>Text in here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26627" name="Text Box 4"/>
          <p:cNvSpPr txBox="1">
            <a:spLocks noChangeArrowheads="1"/>
          </p:cNvSpPr>
          <p:nvPr/>
        </p:nvSpPr>
        <p:spPr bwMode="gray">
          <a:xfrm>
            <a:off x="1466850" y="1919288"/>
            <a:ext cx="63246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zh-CN" sz="2000" b="1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gray">
          <a:xfrm>
            <a:off x="6572250" y="3030538"/>
            <a:ext cx="19589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gray">
          <a:xfrm>
            <a:off x="6496050" y="5516563"/>
            <a:ext cx="19589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gray">
          <a:xfrm>
            <a:off x="6877050" y="4221163"/>
            <a:ext cx="19589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gray">
          <a:xfrm>
            <a:off x="704850" y="3030538"/>
            <a:ext cx="19589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altLang="zh-CN" sz="1600" b="1"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26632" name="Text Box 8"/>
          <p:cNvSpPr txBox="1">
            <a:spLocks noChangeArrowheads="1"/>
          </p:cNvSpPr>
          <p:nvPr/>
        </p:nvSpPr>
        <p:spPr bwMode="gray">
          <a:xfrm>
            <a:off x="803275" y="5561013"/>
            <a:ext cx="19589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altLang="zh-CN" sz="1600" b="1">
                <a:ea typeface="宋体" panose="02010600030101010101" pitchFamily="2" charset="-122"/>
              </a:rPr>
              <a:t>Text in here</a:t>
            </a:r>
          </a:p>
        </p:txBody>
      </p:sp>
      <p:grpSp>
        <p:nvGrpSpPr>
          <p:cNvPr id="26633" name="Group 9"/>
          <p:cNvGrpSpPr>
            <a:grpSpLocks/>
          </p:cNvGrpSpPr>
          <p:nvPr/>
        </p:nvGrpSpPr>
        <p:grpSpPr bwMode="auto">
          <a:xfrm>
            <a:off x="4613275" y="3378200"/>
            <a:ext cx="1763713" cy="2133600"/>
            <a:chOff x="2880" y="2126"/>
            <a:chExt cx="1111" cy="1344"/>
          </a:xfrm>
        </p:grpSpPr>
        <p:sp>
          <p:nvSpPr>
            <p:cNvPr id="26634" name="Line 10"/>
            <p:cNvSpPr>
              <a:spLocks noChangeShapeType="1"/>
            </p:cNvSpPr>
            <p:nvPr/>
          </p:nvSpPr>
          <p:spPr bwMode="gray">
            <a:xfrm flipV="1">
              <a:off x="2887" y="2126"/>
              <a:ext cx="912" cy="658"/>
            </a:xfrm>
            <a:prstGeom prst="line">
              <a:avLst/>
            </a:prstGeom>
            <a:noFill/>
            <a:ln w="38100" cap="rnd">
              <a:solidFill>
                <a:srgbClr val="4D4D4D"/>
              </a:solidFill>
              <a:prstDash val="sysDot"/>
              <a:round/>
              <a:headEnd/>
              <a:tailEnd type="triangle" w="lg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5" name="Line 11"/>
            <p:cNvSpPr>
              <a:spLocks noChangeShapeType="1"/>
            </p:cNvSpPr>
            <p:nvPr/>
          </p:nvSpPr>
          <p:spPr bwMode="gray">
            <a:xfrm flipV="1">
              <a:off x="2887" y="2784"/>
              <a:ext cx="1104" cy="0"/>
            </a:xfrm>
            <a:prstGeom prst="line">
              <a:avLst/>
            </a:prstGeom>
            <a:noFill/>
            <a:ln w="38100" cap="rnd">
              <a:solidFill>
                <a:srgbClr val="4D4D4D"/>
              </a:solidFill>
              <a:prstDash val="sysDot"/>
              <a:round/>
              <a:headEnd/>
              <a:tailEnd type="triangle" w="lg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6" name="Line 12"/>
            <p:cNvSpPr>
              <a:spLocks noChangeShapeType="1"/>
            </p:cNvSpPr>
            <p:nvPr/>
          </p:nvSpPr>
          <p:spPr bwMode="gray">
            <a:xfrm>
              <a:off x="2880" y="2791"/>
              <a:ext cx="878" cy="679"/>
            </a:xfrm>
            <a:prstGeom prst="line">
              <a:avLst/>
            </a:prstGeom>
            <a:noFill/>
            <a:ln w="38100" cap="rnd">
              <a:solidFill>
                <a:srgbClr val="4D4D4D"/>
              </a:solidFill>
              <a:prstDash val="sysDot"/>
              <a:round/>
              <a:headEnd/>
              <a:tailEnd type="triangle" w="lg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637" name="Group 13"/>
          <p:cNvGrpSpPr>
            <a:grpSpLocks/>
          </p:cNvGrpSpPr>
          <p:nvPr/>
        </p:nvGrpSpPr>
        <p:grpSpPr bwMode="auto">
          <a:xfrm flipH="1">
            <a:off x="2860675" y="3367088"/>
            <a:ext cx="1763713" cy="2133600"/>
            <a:chOff x="2880" y="2126"/>
            <a:chExt cx="1111" cy="1344"/>
          </a:xfrm>
        </p:grpSpPr>
        <p:sp>
          <p:nvSpPr>
            <p:cNvPr id="26638" name="Line 14"/>
            <p:cNvSpPr>
              <a:spLocks noChangeShapeType="1"/>
            </p:cNvSpPr>
            <p:nvPr/>
          </p:nvSpPr>
          <p:spPr bwMode="gray">
            <a:xfrm flipV="1">
              <a:off x="2887" y="2126"/>
              <a:ext cx="912" cy="658"/>
            </a:xfrm>
            <a:prstGeom prst="line">
              <a:avLst/>
            </a:prstGeom>
            <a:noFill/>
            <a:ln w="38100" cap="rnd">
              <a:solidFill>
                <a:srgbClr val="4D4D4D"/>
              </a:solidFill>
              <a:prstDash val="sysDot"/>
              <a:round/>
              <a:headEnd/>
              <a:tailEnd type="triangle" w="lg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9" name="Line 15"/>
            <p:cNvSpPr>
              <a:spLocks noChangeShapeType="1"/>
            </p:cNvSpPr>
            <p:nvPr/>
          </p:nvSpPr>
          <p:spPr bwMode="gray">
            <a:xfrm flipV="1">
              <a:off x="2887" y="2784"/>
              <a:ext cx="1104" cy="0"/>
            </a:xfrm>
            <a:prstGeom prst="line">
              <a:avLst/>
            </a:prstGeom>
            <a:noFill/>
            <a:ln w="38100" cap="rnd">
              <a:solidFill>
                <a:srgbClr val="4D4D4D"/>
              </a:solidFill>
              <a:prstDash val="sysDot"/>
              <a:round/>
              <a:headEnd/>
              <a:tailEnd type="triangle" w="lg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0" name="Line 16"/>
            <p:cNvSpPr>
              <a:spLocks noChangeShapeType="1"/>
            </p:cNvSpPr>
            <p:nvPr/>
          </p:nvSpPr>
          <p:spPr bwMode="gray">
            <a:xfrm>
              <a:off x="2880" y="2791"/>
              <a:ext cx="878" cy="679"/>
            </a:xfrm>
            <a:prstGeom prst="line">
              <a:avLst/>
            </a:prstGeom>
            <a:noFill/>
            <a:ln w="38100" cap="rnd">
              <a:solidFill>
                <a:srgbClr val="4D4D4D"/>
              </a:solidFill>
              <a:prstDash val="sysDot"/>
              <a:round/>
              <a:headEnd/>
              <a:tailEnd type="triangle" w="lg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642" name="Oval 18"/>
          <p:cNvSpPr>
            <a:spLocks noChangeArrowheads="1"/>
          </p:cNvSpPr>
          <p:nvPr/>
        </p:nvSpPr>
        <p:spPr bwMode="gray">
          <a:xfrm>
            <a:off x="3427413" y="3355975"/>
            <a:ext cx="2327275" cy="2327275"/>
          </a:xfrm>
          <a:prstGeom prst="ellipse">
            <a:avLst/>
          </a:prstGeom>
          <a:gradFill rotWithShape="1">
            <a:gsLst>
              <a:gs pos="0">
                <a:srgbClr val="0383F7">
                  <a:gamma/>
                  <a:tint val="10196"/>
                  <a:invGamma/>
                </a:srgbClr>
              </a:gs>
              <a:gs pos="50000">
                <a:srgbClr val="0383F7"/>
              </a:gs>
              <a:gs pos="100000">
                <a:srgbClr val="0383F7">
                  <a:gamma/>
                  <a:tint val="10196"/>
                  <a:invGamma/>
                </a:srgbClr>
              </a:gs>
            </a:gsLst>
            <a:lin ang="5400000" scaled="1"/>
          </a:gradFill>
          <a:ln w="12700">
            <a:solidFill>
              <a:srgbClr val="2F6ACB"/>
            </a:solidFill>
            <a:round/>
            <a:headEnd/>
            <a:tailEnd/>
          </a:ln>
          <a:effectLst>
            <a:outerShdw dist="50800" dir="54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43" name="Oval 19"/>
          <p:cNvSpPr>
            <a:spLocks noChangeArrowheads="1"/>
          </p:cNvSpPr>
          <p:nvPr/>
        </p:nvSpPr>
        <p:spPr bwMode="gray">
          <a:xfrm>
            <a:off x="3463925" y="3392488"/>
            <a:ext cx="2241550" cy="2241550"/>
          </a:xfrm>
          <a:prstGeom prst="ellipse">
            <a:avLst/>
          </a:prstGeom>
          <a:gradFill rotWithShape="1">
            <a:gsLst>
              <a:gs pos="0">
                <a:srgbClr val="B6E7F6"/>
              </a:gs>
              <a:gs pos="50000">
                <a:srgbClr val="3958BD"/>
              </a:gs>
              <a:gs pos="100000">
                <a:srgbClr val="B6E7F6"/>
              </a:gs>
            </a:gsLst>
            <a:lin ang="5400000" scaled="1"/>
          </a:gradFill>
          <a:ln w="19050">
            <a:solidFill>
              <a:srgbClr val="3376C7">
                <a:alpha val="20000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44" name="Text Box 20"/>
          <p:cNvSpPr txBox="1">
            <a:spLocks noChangeArrowheads="1"/>
          </p:cNvSpPr>
          <p:nvPr/>
        </p:nvSpPr>
        <p:spPr bwMode="gray">
          <a:xfrm>
            <a:off x="3403600" y="3976688"/>
            <a:ext cx="2362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FFFFFF"/>
                </a:solidFill>
                <a:ea typeface="宋体" panose="02010600030101010101" pitchFamily="2" charset="-122"/>
              </a:rPr>
              <a:t>Title in here</a:t>
            </a:r>
          </a:p>
        </p:txBody>
      </p:sp>
      <p:sp>
        <p:nvSpPr>
          <p:cNvPr id="26645" name="Text Box 21"/>
          <p:cNvSpPr txBox="1">
            <a:spLocks noChangeArrowheads="1"/>
          </p:cNvSpPr>
          <p:nvPr/>
        </p:nvSpPr>
        <p:spPr bwMode="gray">
          <a:xfrm>
            <a:off x="323850" y="4211638"/>
            <a:ext cx="19589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altLang="zh-CN" sz="1600" b="1">
                <a:ea typeface="宋体" panose="02010600030101010101" pitchFamily="2" charset="-122"/>
              </a:rPr>
              <a:t>Text in here</a:t>
            </a:r>
          </a:p>
        </p:txBody>
      </p:sp>
      <p:grpSp>
        <p:nvGrpSpPr>
          <p:cNvPr id="26646" name="Group 22"/>
          <p:cNvGrpSpPr>
            <a:grpSpLocks/>
          </p:cNvGrpSpPr>
          <p:nvPr/>
        </p:nvGrpSpPr>
        <p:grpSpPr bwMode="auto">
          <a:xfrm>
            <a:off x="6018213" y="5446713"/>
            <a:ext cx="492125" cy="492125"/>
            <a:chOff x="3745" y="1818"/>
            <a:chExt cx="382" cy="382"/>
          </a:xfrm>
        </p:grpSpPr>
        <p:sp>
          <p:nvSpPr>
            <p:cNvPr id="26647" name="Oval 23"/>
            <p:cNvSpPr>
              <a:spLocks noChangeArrowheads="1"/>
            </p:cNvSpPr>
            <p:nvPr/>
          </p:nvSpPr>
          <p:spPr bwMode="gray">
            <a:xfrm>
              <a:off x="3745" y="1818"/>
              <a:ext cx="382" cy="38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69804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tint val="69804"/>
                    <a:invGamma/>
                  </a:schemeClr>
                </a:gs>
              </a:gsLst>
              <a:lin ang="5400000" scaled="1"/>
            </a:gradFill>
            <a:ln w="6350">
              <a:solidFill>
                <a:schemeClr val="accent1"/>
              </a:solidFill>
              <a:round/>
              <a:headEnd/>
              <a:tailEnd/>
            </a:ln>
            <a:effectLst>
              <a:outerShdw dist="38100" dir="54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48" name="Oval 24"/>
            <p:cNvSpPr>
              <a:spLocks noChangeArrowheads="1"/>
            </p:cNvSpPr>
            <p:nvPr/>
          </p:nvSpPr>
          <p:spPr bwMode="gray">
            <a:xfrm>
              <a:off x="3756" y="1829"/>
              <a:ext cx="358" cy="36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69804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tint val="69804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accent1">
                  <a:alpha val="20000"/>
                </a:scheme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6649" name="Group 25"/>
          <p:cNvGrpSpPr>
            <a:grpSpLocks/>
          </p:cNvGrpSpPr>
          <p:nvPr/>
        </p:nvGrpSpPr>
        <p:grpSpPr bwMode="auto">
          <a:xfrm>
            <a:off x="6067425" y="2987675"/>
            <a:ext cx="492125" cy="492125"/>
            <a:chOff x="3745" y="1818"/>
            <a:chExt cx="382" cy="382"/>
          </a:xfrm>
        </p:grpSpPr>
        <p:sp>
          <p:nvSpPr>
            <p:cNvPr id="26650" name="Oval 26"/>
            <p:cNvSpPr>
              <a:spLocks noChangeArrowheads="1"/>
            </p:cNvSpPr>
            <p:nvPr/>
          </p:nvSpPr>
          <p:spPr bwMode="gray">
            <a:xfrm>
              <a:off x="3745" y="1818"/>
              <a:ext cx="382" cy="38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69804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69804"/>
                    <a:invGamma/>
                  </a:schemeClr>
                </a:gs>
              </a:gsLst>
              <a:lin ang="5400000" scaled="1"/>
            </a:gradFill>
            <a:ln w="6350">
              <a:solidFill>
                <a:schemeClr val="hlink"/>
              </a:solidFill>
              <a:round/>
              <a:headEnd/>
              <a:tailEnd/>
            </a:ln>
            <a:effectLst>
              <a:outerShdw dist="38100" dir="5400000" algn="ctr" rotWithShape="0">
                <a:srgbClr val="5F5F5F"/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51" name="Oval 27"/>
            <p:cNvSpPr>
              <a:spLocks noChangeArrowheads="1"/>
            </p:cNvSpPr>
            <p:nvPr/>
          </p:nvSpPr>
          <p:spPr bwMode="gray">
            <a:xfrm>
              <a:off x="3756" y="1829"/>
              <a:ext cx="358" cy="36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69804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69804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hlink">
                  <a:alpha val="20000"/>
                </a:scheme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6652" name="Group 28"/>
          <p:cNvGrpSpPr>
            <a:grpSpLocks/>
          </p:cNvGrpSpPr>
          <p:nvPr/>
        </p:nvGrpSpPr>
        <p:grpSpPr bwMode="auto">
          <a:xfrm>
            <a:off x="2767013" y="5451475"/>
            <a:ext cx="492125" cy="492125"/>
            <a:chOff x="3745" y="1818"/>
            <a:chExt cx="382" cy="382"/>
          </a:xfrm>
        </p:grpSpPr>
        <p:sp>
          <p:nvSpPr>
            <p:cNvPr id="26653" name="Oval 29"/>
            <p:cNvSpPr>
              <a:spLocks noChangeArrowheads="1"/>
            </p:cNvSpPr>
            <p:nvPr/>
          </p:nvSpPr>
          <p:spPr bwMode="gray">
            <a:xfrm>
              <a:off x="3745" y="1818"/>
              <a:ext cx="382" cy="382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tint val="60392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60392"/>
                    <a:invGamma/>
                  </a:schemeClr>
                </a:gs>
              </a:gsLst>
              <a:lin ang="5400000" scaled="1"/>
            </a:gradFill>
            <a:ln w="6350">
              <a:solidFill>
                <a:schemeClr val="folHlink"/>
              </a:solidFill>
              <a:round/>
              <a:headEnd/>
              <a:tailEnd/>
            </a:ln>
            <a:effectLst>
              <a:outerShdw dist="38100" dir="5400000" algn="ctr" rotWithShape="0">
                <a:srgbClr val="5F5F5F"/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54" name="Oval 30"/>
            <p:cNvSpPr>
              <a:spLocks noChangeArrowheads="1"/>
            </p:cNvSpPr>
            <p:nvPr/>
          </p:nvSpPr>
          <p:spPr bwMode="gray">
            <a:xfrm>
              <a:off x="3756" y="1829"/>
              <a:ext cx="358" cy="360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tint val="60392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60392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folHlink">
                  <a:alpha val="20000"/>
                </a:scheme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6655" name="Group 31"/>
          <p:cNvGrpSpPr>
            <a:grpSpLocks/>
          </p:cNvGrpSpPr>
          <p:nvPr/>
        </p:nvGrpSpPr>
        <p:grpSpPr bwMode="auto">
          <a:xfrm>
            <a:off x="2701925" y="2970213"/>
            <a:ext cx="492125" cy="492125"/>
            <a:chOff x="3745" y="1818"/>
            <a:chExt cx="382" cy="382"/>
          </a:xfrm>
        </p:grpSpPr>
        <p:sp>
          <p:nvSpPr>
            <p:cNvPr id="26656" name="Oval 32"/>
            <p:cNvSpPr>
              <a:spLocks noChangeArrowheads="1"/>
            </p:cNvSpPr>
            <p:nvPr/>
          </p:nvSpPr>
          <p:spPr bwMode="gray">
            <a:xfrm>
              <a:off x="3745" y="1818"/>
              <a:ext cx="382" cy="38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50980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tint val="50980"/>
                    <a:invGamma/>
                  </a:schemeClr>
                </a:gs>
              </a:gsLst>
              <a:lin ang="5400000" scaled="1"/>
            </a:gradFill>
            <a:ln w="6350">
              <a:solidFill>
                <a:schemeClr val="accent2"/>
              </a:solidFill>
              <a:round/>
              <a:headEnd/>
              <a:tailEnd/>
            </a:ln>
            <a:effectLst>
              <a:outerShdw dist="38100" dir="5400000" algn="ctr" rotWithShape="0">
                <a:srgbClr val="5F5F5F"/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57" name="Oval 33"/>
            <p:cNvSpPr>
              <a:spLocks noChangeArrowheads="1"/>
            </p:cNvSpPr>
            <p:nvPr/>
          </p:nvSpPr>
          <p:spPr bwMode="gray">
            <a:xfrm>
              <a:off x="3756" y="1829"/>
              <a:ext cx="358" cy="36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50980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tint val="50980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accent2">
                  <a:alpha val="20000"/>
                </a:scheme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6658" name="Group 34"/>
          <p:cNvGrpSpPr>
            <a:grpSpLocks/>
          </p:cNvGrpSpPr>
          <p:nvPr/>
        </p:nvGrpSpPr>
        <p:grpSpPr bwMode="auto">
          <a:xfrm>
            <a:off x="6419850" y="4129088"/>
            <a:ext cx="457200" cy="457200"/>
            <a:chOff x="3600" y="1279"/>
            <a:chExt cx="288" cy="288"/>
          </a:xfrm>
        </p:grpSpPr>
        <p:sp>
          <p:nvSpPr>
            <p:cNvPr id="26659" name="Oval 35"/>
            <p:cNvSpPr>
              <a:spLocks noChangeArrowheads="1"/>
            </p:cNvSpPr>
            <p:nvPr/>
          </p:nvSpPr>
          <p:spPr bwMode="gray">
            <a:xfrm>
              <a:off x="3600" y="1279"/>
              <a:ext cx="288" cy="288"/>
            </a:xfrm>
            <a:prstGeom prst="ellipse">
              <a:avLst/>
            </a:prstGeom>
            <a:gradFill rotWithShape="1">
              <a:gsLst>
                <a:gs pos="0">
                  <a:srgbClr val="99CC00">
                    <a:gamma/>
                    <a:tint val="10196"/>
                    <a:invGamma/>
                  </a:srgbClr>
                </a:gs>
                <a:gs pos="50000">
                  <a:srgbClr val="99CC00"/>
                </a:gs>
                <a:gs pos="100000">
                  <a:srgbClr val="99CC00">
                    <a:gamma/>
                    <a:tint val="10196"/>
                    <a:invGamma/>
                  </a:srgbClr>
                </a:gs>
              </a:gsLst>
              <a:lin ang="5400000" scaled="1"/>
            </a:gradFill>
            <a:ln w="6350">
              <a:solidFill>
                <a:srgbClr val="99CC00"/>
              </a:solidFill>
              <a:round/>
              <a:headEnd/>
              <a:tailEnd/>
            </a:ln>
            <a:effectLst>
              <a:outerShdw dist="50800" dir="54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60" name="Oval 36"/>
            <p:cNvSpPr>
              <a:spLocks noChangeArrowheads="1"/>
            </p:cNvSpPr>
            <p:nvPr/>
          </p:nvSpPr>
          <p:spPr bwMode="gray">
            <a:xfrm>
              <a:off x="3615" y="1294"/>
              <a:ext cx="256" cy="256"/>
            </a:xfrm>
            <a:prstGeom prst="ellipse">
              <a:avLst/>
            </a:prstGeom>
            <a:gradFill rotWithShape="1">
              <a:gsLst>
                <a:gs pos="0">
                  <a:srgbClr val="99CC00">
                    <a:gamma/>
                    <a:tint val="34902"/>
                    <a:invGamma/>
                  </a:srgbClr>
                </a:gs>
                <a:gs pos="50000">
                  <a:srgbClr val="99CC00"/>
                </a:gs>
                <a:gs pos="100000">
                  <a:srgbClr val="99CC00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19050">
              <a:solidFill>
                <a:srgbClr val="99CC00">
                  <a:alpha val="2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6661" name="Group 37"/>
          <p:cNvGrpSpPr>
            <a:grpSpLocks/>
          </p:cNvGrpSpPr>
          <p:nvPr/>
        </p:nvGrpSpPr>
        <p:grpSpPr bwMode="auto">
          <a:xfrm>
            <a:off x="2305050" y="4129088"/>
            <a:ext cx="457200" cy="457200"/>
            <a:chOff x="3600" y="1279"/>
            <a:chExt cx="288" cy="288"/>
          </a:xfrm>
        </p:grpSpPr>
        <p:sp>
          <p:nvSpPr>
            <p:cNvPr id="26662" name="Oval 38"/>
            <p:cNvSpPr>
              <a:spLocks noChangeArrowheads="1"/>
            </p:cNvSpPr>
            <p:nvPr/>
          </p:nvSpPr>
          <p:spPr bwMode="gray">
            <a:xfrm>
              <a:off x="3600" y="1279"/>
              <a:ext cx="288" cy="288"/>
            </a:xfrm>
            <a:prstGeom prst="ellipse">
              <a:avLst/>
            </a:prstGeom>
            <a:gradFill rotWithShape="1">
              <a:gsLst>
                <a:gs pos="0">
                  <a:srgbClr val="FF66CC">
                    <a:gamma/>
                    <a:tint val="10196"/>
                    <a:invGamma/>
                  </a:srgbClr>
                </a:gs>
                <a:gs pos="50000">
                  <a:srgbClr val="FF66CC"/>
                </a:gs>
                <a:gs pos="100000">
                  <a:srgbClr val="FF66CC">
                    <a:gamma/>
                    <a:tint val="10196"/>
                    <a:invGamma/>
                  </a:srgbClr>
                </a:gs>
              </a:gsLst>
              <a:lin ang="5400000" scaled="1"/>
            </a:gradFill>
            <a:ln w="6350">
              <a:solidFill>
                <a:srgbClr val="FF66CC"/>
              </a:solidFill>
              <a:round/>
              <a:headEnd/>
              <a:tailEnd/>
            </a:ln>
            <a:effectLst>
              <a:outerShdw dist="50800" dir="54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63" name="Oval 39"/>
            <p:cNvSpPr>
              <a:spLocks noChangeArrowheads="1"/>
            </p:cNvSpPr>
            <p:nvPr/>
          </p:nvSpPr>
          <p:spPr bwMode="gray">
            <a:xfrm>
              <a:off x="3615" y="1294"/>
              <a:ext cx="256" cy="256"/>
            </a:xfrm>
            <a:prstGeom prst="ellipse">
              <a:avLst/>
            </a:prstGeom>
            <a:gradFill rotWithShape="1">
              <a:gsLst>
                <a:gs pos="0">
                  <a:srgbClr val="FF66CC">
                    <a:gamma/>
                    <a:tint val="34902"/>
                    <a:invGamma/>
                  </a:srgbClr>
                </a:gs>
                <a:gs pos="50000">
                  <a:srgbClr val="FF66CC"/>
                </a:gs>
                <a:gs pos="100000">
                  <a:srgbClr val="FF66CC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19050">
              <a:solidFill>
                <a:srgbClr val="FF66CC">
                  <a:alpha val="2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27651" name="Freeform 3"/>
          <p:cNvSpPr>
            <a:spLocks/>
          </p:cNvSpPr>
          <p:nvPr/>
        </p:nvSpPr>
        <p:spPr bwMode="gray">
          <a:xfrm>
            <a:off x="671513" y="2978150"/>
            <a:ext cx="7999412" cy="2476500"/>
          </a:xfrm>
          <a:custGeom>
            <a:avLst/>
            <a:gdLst>
              <a:gd name="T0" fmla="*/ 0 w 5424"/>
              <a:gd name="T1" fmla="*/ 1440 h 1488"/>
              <a:gd name="T2" fmla="*/ 0 w 5424"/>
              <a:gd name="T3" fmla="*/ 1488 h 1488"/>
              <a:gd name="T4" fmla="*/ 1152 w 5424"/>
              <a:gd name="T5" fmla="*/ 1488 h 1488"/>
              <a:gd name="T6" fmla="*/ 1392 w 5424"/>
              <a:gd name="T7" fmla="*/ 1008 h 1488"/>
              <a:gd name="T8" fmla="*/ 2544 w 5424"/>
              <a:gd name="T9" fmla="*/ 1008 h 1488"/>
              <a:gd name="T10" fmla="*/ 2832 w 5424"/>
              <a:gd name="T11" fmla="*/ 528 h 1488"/>
              <a:gd name="T12" fmla="*/ 3984 w 5424"/>
              <a:gd name="T13" fmla="*/ 528 h 1488"/>
              <a:gd name="T14" fmla="*/ 4272 w 5424"/>
              <a:gd name="T15" fmla="*/ 48 h 1488"/>
              <a:gd name="T16" fmla="*/ 5424 w 5424"/>
              <a:gd name="T17" fmla="*/ 48 h 1488"/>
              <a:gd name="T18" fmla="*/ 5424 w 5424"/>
              <a:gd name="T19" fmla="*/ 0 h 1488"/>
              <a:gd name="T20" fmla="*/ 4272 w 5424"/>
              <a:gd name="T21" fmla="*/ 0 h 1488"/>
              <a:gd name="T22" fmla="*/ 3984 w 5424"/>
              <a:gd name="T23" fmla="*/ 480 h 1488"/>
              <a:gd name="T24" fmla="*/ 2832 w 5424"/>
              <a:gd name="T25" fmla="*/ 480 h 1488"/>
              <a:gd name="T26" fmla="*/ 2544 w 5424"/>
              <a:gd name="T27" fmla="*/ 960 h 1488"/>
              <a:gd name="T28" fmla="*/ 1392 w 5424"/>
              <a:gd name="T29" fmla="*/ 960 h 1488"/>
              <a:gd name="T30" fmla="*/ 1152 w 5424"/>
              <a:gd name="T31" fmla="*/ 1440 h 1488"/>
              <a:gd name="T32" fmla="*/ 0 w 5424"/>
              <a:gd name="T33" fmla="*/ 1440 h 1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424" h="1488">
                <a:moveTo>
                  <a:pt x="0" y="1440"/>
                </a:moveTo>
                <a:lnTo>
                  <a:pt x="0" y="1488"/>
                </a:lnTo>
                <a:lnTo>
                  <a:pt x="1152" y="1488"/>
                </a:lnTo>
                <a:lnTo>
                  <a:pt x="1392" y="1008"/>
                </a:lnTo>
                <a:lnTo>
                  <a:pt x="2544" y="1008"/>
                </a:lnTo>
                <a:lnTo>
                  <a:pt x="2832" y="528"/>
                </a:lnTo>
                <a:lnTo>
                  <a:pt x="3984" y="528"/>
                </a:lnTo>
                <a:lnTo>
                  <a:pt x="4272" y="48"/>
                </a:lnTo>
                <a:lnTo>
                  <a:pt x="5424" y="48"/>
                </a:lnTo>
                <a:lnTo>
                  <a:pt x="5424" y="0"/>
                </a:lnTo>
                <a:lnTo>
                  <a:pt x="4272" y="0"/>
                </a:lnTo>
                <a:lnTo>
                  <a:pt x="3984" y="480"/>
                </a:lnTo>
                <a:lnTo>
                  <a:pt x="2832" y="480"/>
                </a:lnTo>
                <a:lnTo>
                  <a:pt x="2544" y="960"/>
                </a:lnTo>
                <a:lnTo>
                  <a:pt x="1392" y="960"/>
                </a:lnTo>
                <a:lnTo>
                  <a:pt x="1152" y="1440"/>
                </a:lnTo>
                <a:lnTo>
                  <a:pt x="0" y="14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scene3d>
            <a:camera prst="legacyPerspectiveTop"/>
            <a:lightRig rig="legacyNormal3" dir="r"/>
          </a:scene3d>
          <a:sp3d extrusionH="1801800" prstMaterial="legacyPlastic">
            <a:bevelT w="13500" h="13500" prst="angle"/>
            <a:bevelB w="13500" h="13500" prst="angle"/>
            <a:extrusionClr>
              <a:schemeClr val="accent1"/>
            </a:extrusionClr>
            <a:contourClr>
              <a:schemeClr val="accent1"/>
            </a:contour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endParaRPr lang="zh-CN" altLang="en-US"/>
          </a:p>
        </p:txBody>
      </p:sp>
      <p:grpSp>
        <p:nvGrpSpPr>
          <p:cNvPr id="27652" name="Group 4"/>
          <p:cNvGrpSpPr>
            <a:grpSpLocks/>
          </p:cNvGrpSpPr>
          <p:nvPr/>
        </p:nvGrpSpPr>
        <p:grpSpPr bwMode="auto">
          <a:xfrm>
            <a:off x="1236663" y="4181475"/>
            <a:ext cx="1133475" cy="1044575"/>
            <a:chOff x="482" y="1851"/>
            <a:chExt cx="860" cy="796"/>
          </a:xfrm>
        </p:grpSpPr>
        <p:sp>
          <p:nvSpPr>
            <p:cNvPr id="27653" name="Freeform 5"/>
            <p:cNvSpPr>
              <a:spLocks/>
            </p:cNvSpPr>
            <p:nvPr/>
          </p:nvSpPr>
          <p:spPr bwMode="gray">
            <a:xfrm>
              <a:off x="567" y="2464"/>
              <a:ext cx="335" cy="173"/>
            </a:xfrm>
            <a:custGeom>
              <a:avLst/>
              <a:gdLst>
                <a:gd name="T0" fmla="*/ 0 w 335"/>
                <a:gd name="T1" fmla="*/ 166 h 173"/>
                <a:gd name="T2" fmla="*/ 58 w 335"/>
                <a:gd name="T3" fmla="*/ 173 h 173"/>
                <a:gd name="T4" fmla="*/ 297 w 335"/>
                <a:gd name="T5" fmla="*/ 32 h 173"/>
                <a:gd name="T6" fmla="*/ 289 w 335"/>
                <a:gd name="T7" fmla="*/ 8 h 173"/>
                <a:gd name="T8" fmla="*/ 223 w 335"/>
                <a:gd name="T9" fmla="*/ 26 h 173"/>
                <a:gd name="T10" fmla="*/ 0 w 335"/>
                <a:gd name="T11" fmla="*/ 16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73">
                  <a:moveTo>
                    <a:pt x="0" y="166"/>
                  </a:moveTo>
                  <a:lnTo>
                    <a:pt x="58" y="173"/>
                  </a:lnTo>
                  <a:lnTo>
                    <a:pt x="297" y="32"/>
                  </a:lnTo>
                  <a:cubicBezTo>
                    <a:pt x="335" y="5"/>
                    <a:pt x="301" y="9"/>
                    <a:pt x="289" y="8"/>
                  </a:cubicBezTo>
                  <a:cubicBezTo>
                    <a:pt x="277" y="7"/>
                    <a:pt x="271" y="0"/>
                    <a:pt x="223" y="26"/>
                  </a:cubicBezTo>
                  <a:lnTo>
                    <a:pt x="0" y="166"/>
                  </a:lnTo>
                  <a:close/>
                </a:path>
              </a:pathLst>
            </a:custGeom>
            <a:gradFill rotWithShape="1">
              <a:gsLst>
                <a:gs pos="0">
                  <a:srgbClr val="1C1C1C">
                    <a:gamma/>
                    <a:shade val="85882"/>
                    <a:invGamma/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4" name="Freeform 6"/>
            <p:cNvSpPr>
              <a:spLocks/>
            </p:cNvSpPr>
            <p:nvPr/>
          </p:nvSpPr>
          <p:spPr bwMode="gray">
            <a:xfrm>
              <a:off x="797" y="2401"/>
              <a:ext cx="367" cy="170"/>
            </a:xfrm>
            <a:custGeom>
              <a:avLst/>
              <a:gdLst>
                <a:gd name="T0" fmla="*/ 0 w 367"/>
                <a:gd name="T1" fmla="*/ 158 h 170"/>
                <a:gd name="T2" fmla="*/ 80 w 367"/>
                <a:gd name="T3" fmla="*/ 170 h 170"/>
                <a:gd name="T4" fmla="*/ 332 w 367"/>
                <a:gd name="T5" fmla="*/ 37 h 170"/>
                <a:gd name="T6" fmla="*/ 292 w 367"/>
                <a:gd name="T7" fmla="*/ 1 h 170"/>
                <a:gd name="T8" fmla="*/ 230 w 367"/>
                <a:gd name="T9" fmla="*/ 29 h 170"/>
                <a:gd name="T10" fmla="*/ 0 w 367"/>
                <a:gd name="T11" fmla="*/ 158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170">
                  <a:moveTo>
                    <a:pt x="0" y="158"/>
                  </a:moveTo>
                  <a:lnTo>
                    <a:pt x="80" y="170"/>
                  </a:lnTo>
                  <a:lnTo>
                    <a:pt x="332" y="37"/>
                  </a:lnTo>
                  <a:cubicBezTo>
                    <a:pt x="367" y="9"/>
                    <a:pt x="309" y="2"/>
                    <a:pt x="292" y="1"/>
                  </a:cubicBezTo>
                  <a:cubicBezTo>
                    <a:pt x="280" y="0"/>
                    <a:pt x="279" y="3"/>
                    <a:pt x="230" y="29"/>
                  </a:cubicBezTo>
                  <a:lnTo>
                    <a:pt x="0" y="158"/>
                  </a:lnTo>
                  <a:close/>
                </a:path>
              </a:pathLst>
            </a:custGeom>
            <a:gradFill rotWithShape="1">
              <a:gsLst>
                <a:gs pos="0">
                  <a:srgbClr val="1C1C1C">
                    <a:gamma/>
                    <a:shade val="85882"/>
                    <a:invGamma/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5" name="Freeform 7"/>
            <p:cNvSpPr>
              <a:spLocks/>
            </p:cNvSpPr>
            <p:nvPr/>
          </p:nvSpPr>
          <p:spPr bwMode="gray">
            <a:xfrm>
              <a:off x="1035" y="2504"/>
              <a:ext cx="307" cy="143"/>
            </a:xfrm>
            <a:custGeom>
              <a:avLst/>
              <a:gdLst>
                <a:gd name="T0" fmla="*/ 0 w 307"/>
                <a:gd name="T1" fmla="*/ 134 h 143"/>
                <a:gd name="T2" fmla="*/ 66 w 307"/>
                <a:gd name="T3" fmla="*/ 143 h 143"/>
                <a:gd name="T4" fmla="*/ 282 w 307"/>
                <a:gd name="T5" fmla="*/ 35 h 143"/>
                <a:gd name="T6" fmla="*/ 219 w 307"/>
                <a:gd name="T7" fmla="*/ 17 h 143"/>
                <a:gd name="T8" fmla="*/ 0 w 307"/>
                <a:gd name="T9" fmla="*/ 13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143">
                  <a:moveTo>
                    <a:pt x="0" y="134"/>
                  </a:moveTo>
                  <a:lnTo>
                    <a:pt x="66" y="143"/>
                  </a:lnTo>
                  <a:lnTo>
                    <a:pt x="282" y="35"/>
                  </a:lnTo>
                  <a:cubicBezTo>
                    <a:pt x="307" y="14"/>
                    <a:pt x="266" y="0"/>
                    <a:pt x="219" y="17"/>
                  </a:cubicBezTo>
                  <a:lnTo>
                    <a:pt x="0" y="134"/>
                  </a:lnTo>
                  <a:close/>
                </a:path>
              </a:pathLst>
            </a:custGeom>
            <a:gradFill rotWithShape="1">
              <a:gsLst>
                <a:gs pos="0">
                  <a:srgbClr val="1C1C1C">
                    <a:gamma/>
                    <a:shade val="85882"/>
                    <a:invGamma/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6" name="Freeform 8"/>
            <p:cNvSpPr>
              <a:spLocks/>
            </p:cNvSpPr>
            <p:nvPr/>
          </p:nvSpPr>
          <p:spPr bwMode="gray">
            <a:xfrm>
              <a:off x="482" y="2066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scene3d>
              <a:camera prst="legacyPerspectiveTopRight">
                <a:rot lat="0" lon="900000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  <a:contourClr>
                <a:srgbClr val="FFFFFF"/>
              </a:contour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sy="50000" rotWithShape="0">
                      <a:srgbClr val="1C1C1C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27657" name="Freeform 9"/>
            <p:cNvSpPr>
              <a:spLocks/>
            </p:cNvSpPr>
            <p:nvPr/>
          </p:nvSpPr>
          <p:spPr bwMode="gray">
            <a:xfrm>
              <a:off x="698" y="1851"/>
              <a:ext cx="282" cy="716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scene3d>
              <a:camera prst="legacyPerspectiveTopRight">
                <a:rot lat="0" lon="900000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  <a:contourClr>
                <a:srgbClr val="FFFFFF"/>
              </a:contour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sy="50000" rotWithShape="0">
                      <a:srgbClr val="1C1C1C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27658" name="Freeform 10"/>
            <p:cNvSpPr>
              <a:spLocks/>
            </p:cNvSpPr>
            <p:nvPr/>
          </p:nvSpPr>
          <p:spPr bwMode="gray">
            <a:xfrm>
              <a:off x="956" y="2078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scene3d>
              <a:camera prst="legacyPerspectiveTopRight">
                <a:rot lat="0" lon="900000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  <a:contourClr>
                <a:srgbClr val="FFFFFF"/>
              </a:contour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sy="50000" rotWithShape="0">
                      <a:srgbClr val="1C1C1C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</p:grpSp>
      <p:pic>
        <p:nvPicPr>
          <p:cNvPr id="27659" name="Picture 11" descr="16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3438" y="2057400"/>
            <a:ext cx="80010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60" name="Picture 12" descr="23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0800" y="2805113"/>
            <a:ext cx="1062038" cy="928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61" name="Picture 13" descr="13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4213" y="3332163"/>
            <a:ext cx="1017587" cy="115887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</p:pic>
      <p:grpSp>
        <p:nvGrpSpPr>
          <p:cNvPr id="27662" name="Group 14"/>
          <p:cNvGrpSpPr>
            <a:grpSpLocks/>
          </p:cNvGrpSpPr>
          <p:nvPr/>
        </p:nvGrpSpPr>
        <p:grpSpPr bwMode="auto">
          <a:xfrm>
            <a:off x="600075" y="5546725"/>
            <a:ext cx="1808163" cy="314325"/>
            <a:chOff x="406" y="980"/>
            <a:chExt cx="2330" cy="294"/>
          </a:xfrm>
        </p:grpSpPr>
        <p:sp>
          <p:nvSpPr>
            <p:cNvPr id="27663" name="AutoShape 15"/>
            <p:cNvSpPr>
              <a:spLocks noChangeArrowheads="1"/>
            </p:cNvSpPr>
            <p:nvPr/>
          </p:nvSpPr>
          <p:spPr bwMode="gray">
            <a:xfrm>
              <a:off x="406" y="98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68A1C"/>
                </a:gs>
                <a:gs pos="50000">
                  <a:srgbClr val="B68A1C">
                    <a:gamma/>
                    <a:tint val="72941"/>
                    <a:invGamma/>
                  </a:srgbClr>
                </a:gs>
                <a:gs pos="100000">
                  <a:srgbClr val="B68A1C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3289A8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64" name="AutoShape 16"/>
            <p:cNvSpPr>
              <a:spLocks noChangeArrowheads="1"/>
            </p:cNvSpPr>
            <p:nvPr/>
          </p:nvSpPr>
          <p:spPr bwMode="gray">
            <a:xfrm flipH="1">
              <a:off x="2620" y="1005"/>
              <a:ext cx="104" cy="24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65" name="AutoShape 17"/>
            <p:cNvSpPr>
              <a:spLocks noChangeArrowheads="1"/>
            </p:cNvSpPr>
            <p:nvPr/>
          </p:nvSpPr>
          <p:spPr bwMode="gray">
            <a:xfrm>
              <a:off x="420" y="1006"/>
              <a:ext cx="104" cy="242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7666" name="Text Box 18"/>
          <p:cNvSpPr txBox="1">
            <a:spLocks noChangeArrowheads="1"/>
          </p:cNvSpPr>
          <p:nvPr/>
        </p:nvSpPr>
        <p:spPr bwMode="white">
          <a:xfrm>
            <a:off x="736600" y="5524500"/>
            <a:ext cx="1473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Title in here</a:t>
            </a:r>
          </a:p>
        </p:txBody>
      </p:sp>
      <p:sp>
        <p:nvSpPr>
          <p:cNvPr id="27667" name="Text Box 9"/>
          <p:cNvSpPr txBox="1">
            <a:spLocks noChangeArrowheads="1"/>
          </p:cNvSpPr>
          <p:nvPr/>
        </p:nvSpPr>
        <p:spPr bwMode="black">
          <a:xfrm>
            <a:off x="762000" y="1676400"/>
            <a:ext cx="4176713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/>
            <a:r>
              <a:rPr lang="en-US" altLang="zh-CN" sz="2000" b="1">
                <a:ea typeface="宋体" panose="02010600030101010101" pitchFamily="2" charset="-122"/>
                <a:cs typeface="Arial" panose="020B0604020202020204" pitchFamily="34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27668" name="Rectangle 20"/>
          <p:cNvSpPr>
            <a:spLocks noChangeArrowheads="1"/>
          </p:cNvSpPr>
          <p:nvPr/>
        </p:nvSpPr>
        <p:spPr bwMode="black">
          <a:xfrm>
            <a:off x="671513" y="5895975"/>
            <a:ext cx="176847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600"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</p:txBody>
      </p:sp>
      <p:sp>
        <p:nvSpPr>
          <p:cNvPr id="27669" name="Rectangle 21"/>
          <p:cNvSpPr>
            <a:spLocks noChangeArrowheads="1"/>
          </p:cNvSpPr>
          <p:nvPr/>
        </p:nvSpPr>
        <p:spPr bwMode="black">
          <a:xfrm>
            <a:off x="2792413" y="5194300"/>
            <a:ext cx="1770062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600"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</p:txBody>
      </p:sp>
      <p:sp>
        <p:nvSpPr>
          <p:cNvPr id="27670" name="Rectangle 22"/>
          <p:cNvSpPr>
            <a:spLocks noChangeArrowheads="1"/>
          </p:cNvSpPr>
          <p:nvPr/>
        </p:nvSpPr>
        <p:spPr bwMode="black">
          <a:xfrm>
            <a:off x="4795838" y="4367213"/>
            <a:ext cx="1770062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600"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</p:txBody>
      </p:sp>
      <p:sp>
        <p:nvSpPr>
          <p:cNvPr id="27671" name="Rectangle 23"/>
          <p:cNvSpPr>
            <a:spLocks noChangeArrowheads="1"/>
          </p:cNvSpPr>
          <p:nvPr/>
        </p:nvSpPr>
        <p:spPr bwMode="black">
          <a:xfrm>
            <a:off x="6900863" y="3540125"/>
            <a:ext cx="1770062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600"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</p:txBody>
      </p:sp>
      <p:grpSp>
        <p:nvGrpSpPr>
          <p:cNvPr id="27672" name="Group 24"/>
          <p:cNvGrpSpPr>
            <a:grpSpLocks/>
          </p:cNvGrpSpPr>
          <p:nvPr/>
        </p:nvGrpSpPr>
        <p:grpSpPr bwMode="auto">
          <a:xfrm>
            <a:off x="2730500" y="4748213"/>
            <a:ext cx="1808163" cy="312737"/>
            <a:chOff x="406" y="980"/>
            <a:chExt cx="2330" cy="294"/>
          </a:xfrm>
        </p:grpSpPr>
        <p:sp>
          <p:nvSpPr>
            <p:cNvPr id="27673" name="AutoShape 25"/>
            <p:cNvSpPr>
              <a:spLocks noChangeArrowheads="1"/>
            </p:cNvSpPr>
            <p:nvPr/>
          </p:nvSpPr>
          <p:spPr bwMode="gray">
            <a:xfrm>
              <a:off x="406" y="98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68A1C"/>
                </a:gs>
                <a:gs pos="50000">
                  <a:srgbClr val="B68A1C">
                    <a:gamma/>
                    <a:tint val="72941"/>
                    <a:invGamma/>
                  </a:srgbClr>
                </a:gs>
                <a:gs pos="100000">
                  <a:srgbClr val="B68A1C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3289A8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74" name="AutoShape 26"/>
            <p:cNvSpPr>
              <a:spLocks noChangeArrowheads="1"/>
            </p:cNvSpPr>
            <p:nvPr/>
          </p:nvSpPr>
          <p:spPr bwMode="gray">
            <a:xfrm flipH="1">
              <a:off x="2620" y="1005"/>
              <a:ext cx="104" cy="24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75" name="AutoShape 27"/>
            <p:cNvSpPr>
              <a:spLocks noChangeArrowheads="1"/>
            </p:cNvSpPr>
            <p:nvPr/>
          </p:nvSpPr>
          <p:spPr bwMode="gray">
            <a:xfrm>
              <a:off x="420" y="1006"/>
              <a:ext cx="104" cy="242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7676" name="Text Box 18"/>
          <p:cNvSpPr txBox="1">
            <a:spLocks noChangeArrowheads="1"/>
          </p:cNvSpPr>
          <p:nvPr/>
        </p:nvSpPr>
        <p:spPr bwMode="white">
          <a:xfrm>
            <a:off x="2863850" y="4725988"/>
            <a:ext cx="14795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Title in here</a:t>
            </a:r>
          </a:p>
        </p:txBody>
      </p:sp>
      <p:grpSp>
        <p:nvGrpSpPr>
          <p:cNvPr id="27677" name="Group 29"/>
          <p:cNvGrpSpPr>
            <a:grpSpLocks/>
          </p:cNvGrpSpPr>
          <p:nvPr/>
        </p:nvGrpSpPr>
        <p:grpSpPr bwMode="auto">
          <a:xfrm>
            <a:off x="4760913" y="3935413"/>
            <a:ext cx="1808162" cy="314325"/>
            <a:chOff x="406" y="980"/>
            <a:chExt cx="2330" cy="294"/>
          </a:xfrm>
        </p:grpSpPr>
        <p:sp>
          <p:nvSpPr>
            <p:cNvPr id="27678" name="AutoShape 30"/>
            <p:cNvSpPr>
              <a:spLocks noChangeArrowheads="1"/>
            </p:cNvSpPr>
            <p:nvPr/>
          </p:nvSpPr>
          <p:spPr bwMode="gray">
            <a:xfrm>
              <a:off x="406" y="98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68A1C"/>
                </a:gs>
                <a:gs pos="50000">
                  <a:srgbClr val="B68A1C">
                    <a:gamma/>
                    <a:tint val="72941"/>
                    <a:invGamma/>
                  </a:srgbClr>
                </a:gs>
                <a:gs pos="100000">
                  <a:srgbClr val="B68A1C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3289A8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79" name="AutoShape 31"/>
            <p:cNvSpPr>
              <a:spLocks noChangeArrowheads="1"/>
            </p:cNvSpPr>
            <p:nvPr/>
          </p:nvSpPr>
          <p:spPr bwMode="gray">
            <a:xfrm flipH="1">
              <a:off x="2620" y="1005"/>
              <a:ext cx="104" cy="24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80" name="AutoShape 32"/>
            <p:cNvSpPr>
              <a:spLocks noChangeArrowheads="1"/>
            </p:cNvSpPr>
            <p:nvPr/>
          </p:nvSpPr>
          <p:spPr bwMode="gray">
            <a:xfrm>
              <a:off x="420" y="1006"/>
              <a:ext cx="104" cy="242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7681" name="Text Box 18"/>
          <p:cNvSpPr txBox="1">
            <a:spLocks noChangeArrowheads="1"/>
          </p:cNvSpPr>
          <p:nvPr/>
        </p:nvSpPr>
        <p:spPr bwMode="white">
          <a:xfrm>
            <a:off x="4867275" y="3913188"/>
            <a:ext cx="15335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Title</a:t>
            </a:r>
            <a:r>
              <a:rPr lang="en-US" altLang="zh-CN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in here</a:t>
            </a:r>
          </a:p>
        </p:txBody>
      </p:sp>
      <p:grpSp>
        <p:nvGrpSpPr>
          <p:cNvPr id="27682" name="Group 34"/>
          <p:cNvGrpSpPr>
            <a:grpSpLocks/>
          </p:cNvGrpSpPr>
          <p:nvPr/>
        </p:nvGrpSpPr>
        <p:grpSpPr bwMode="auto">
          <a:xfrm>
            <a:off x="6878638" y="3144838"/>
            <a:ext cx="1808162" cy="314325"/>
            <a:chOff x="406" y="980"/>
            <a:chExt cx="2330" cy="294"/>
          </a:xfrm>
        </p:grpSpPr>
        <p:sp>
          <p:nvSpPr>
            <p:cNvPr id="27683" name="AutoShape 35"/>
            <p:cNvSpPr>
              <a:spLocks noChangeArrowheads="1"/>
            </p:cNvSpPr>
            <p:nvPr/>
          </p:nvSpPr>
          <p:spPr bwMode="gray">
            <a:xfrm>
              <a:off x="406" y="98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68A1C"/>
                </a:gs>
                <a:gs pos="50000">
                  <a:srgbClr val="B68A1C">
                    <a:gamma/>
                    <a:tint val="72941"/>
                    <a:invGamma/>
                  </a:srgbClr>
                </a:gs>
                <a:gs pos="100000">
                  <a:srgbClr val="B68A1C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3289A8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84" name="AutoShape 36"/>
            <p:cNvSpPr>
              <a:spLocks noChangeArrowheads="1"/>
            </p:cNvSpPr>
            <p:nvPr/>
          </p:nvSpPr>
          <p:spPr bwMode="gray">
            <a:xfrm flipH="1">
              <a:off x="2620" y="1005"/>
              <a:ext cx="104" cy="24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85" name="AutoShape 37"/>
            <p:cNvSpPr>
              <a:spLocks noChangeArrowheads="1"/>
            </p:cNvSpPr>
            <p:nvPr/>
          </p:nvSpPr>
          <p:spPr bwMode="gray">
            <a:xfrm>
              <a:off x="420" y="1006"/>
              <a:ext cx="104" cy="242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7686" name="Text Box 18"/>
          <p:cNvSpPr txBox="1">
            <a:spLocks noChangeArrowheads="1"/>
          </p:cNvSpPr>
          <p:nvPr/>
        </p:nvSpPr>
        <p:spPr bwMode="white">
          <a:xfrm>
            <a:off x="6969125" y="3122613"/>
            <a:ext cx="156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Title in here</a:t>
            </a:r>
          </a:p>
        </p:txBody>
      </p:sp>
      <p:pic>
        <p:nvPicPr>
          <p:cNvPr id="27687" name="Picture 39" descr="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612"/>
          <a:stretch>
            <a:fillRect/>
          </a:stretch>
        </p:blipFill>
        <p:spPr bwMode="auto">
          <a:xfrm>
            <a:off x="7078663" y="4572000"/>
            <a:ext cx="2041525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Picture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7" t="19762" r="2510" b="9007"/>
          <a:stretch>
            <a:fillRect/>
          </a:stretch>
        </p:blipFill>
        <p:spPr bwMode="gray">
          <a:xfrm rot="5400000">
            <a:off x="19844" y="2039144"/>
            <a:ext cx="3465512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5" name="Picture 3" descr="Picture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7" t="19762" r="2510" b="2675"/>
          <a:stretch>
            <a:fillRect/>
          </a:stretch>
        </p:blipFill>
        <p:spPr bwMode="gray">
          <a:xfrm rot="5400000">
            <a:off x="3036887" y="392113"/>
            <a:ext cx="5813425" cy="64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6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gray">
          <a:xfrm>
            <a:off x="1544638" y="3309938"/>
            <a:ext cx="144780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ea typeface="宋体" panose="02010600030101010101" pitchFamily="2" charset="-122"/>
              </a:rPr>
              <a:t>Description of the contents</a:t>
            </a: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blackGray">
          <a:xfrm>
            <a:off x="4040188" y="1965325"/>
            <a:ext cx="3810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altLang="zh-CN" b="1">
                <a:solidFill>
                  <a:schemeClr val="accent2"/>
                </a:solidFill>
                <a:ea typeface="宋体" panose="02010600030101010101" pitchFamily="2" charset="-122"/>
              </a:rPr>
              <a:t> Title in here</a:t>
            </a: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gray">
          <a:xfrm>
            <a:off x="4046538" y="2378075"/>
            <a:ext cx="448786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ea typeface="宋体" panose="02010600030101010101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blackGray">
          <a:xfrm>
            <a:off x="4040188" y="3063875"/>
            <a:ext cx="3810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altLang="zh-CN" b="1">
                <a:solidFill>
                  <a:schemeClr val="hlink"/>
                </a:solidFill>
                <a:ea typeface="宋体" panose="02010600030101010101" pitchFamily="2" charset="-122"/>
              </a:rPr>
              <a:t> Title in here</a:t>
            </a:r>
          </a:p>
        </p:txBody>
      </p:sp>
      <p:sp>
        <p:nvSpPr>
          <p:cNvPr id="28681" name="Text Box 9"/>
          <p:cNvSpPr txBox="1">
            <a:spLocks noChangeArrowheads="1"/>
          </p:cNvSpPr>
          <p:nvPr/>
        </p:nvSpPr>
        <p:spPr bwMode="gray">
          <a:xfrm>
            <a:off x="4046538" y="3465513"/>
            <a:ext cx="448786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ea typeface="宋体" panose="02010600030101010101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28682" name="Rectangle 10"/>
          <p:cNvSpPr>
            <a:spLocks noChangeArrowheads="1"/>
          </p:cNvSpPr>
          <p:nvPr/>
        </p:nvSpPr>
        <p:spPr bwMode="blackGray">
          <a:xfrm>
            <a:off x="4040188" y="4206875"/>
            <a:ext cx="3810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altLang="zh-CN" b="1">
                <a:solidFill>
                  <a:schemeClr val="folHlink"/>
                </a:solidFill>
                <a:ea typeface="宋体" panose="02010600030101010101" pitchFamily="2" charset="-122"/>
              </a:rPr>
              <a:t> Title in here</a:t>
            </a:r>
          </a:p>
        </p:txBody>
      </p:sp>
      <p:sp>
        <p:nvSpPr>
          <p:cNvPr id="28683" name="Text Box 11"/>
          <p:cNvSpPr txBox="1">
            <a:spLocks noChangeArrowheads="1"/>
          </p:cNvSpPr>
          <p:nvPr/>
        </p:nvSpPr>
        <p:spPr bwMode="gray">
          <a:xfrm>
            <a:off x="4046538" y="4619625"/>
            <a:ext cx="448786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ea typeface="宋体" panose="02010600030101010101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blackGray">
          <a:xfrm>
            <a:off x="4040188" y="5318125"/>
            <a:ext cx="3810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altLang="zh-CN" b="1">
                <a:solidFill>
                  <a:schemeClr val="accent1"/>
                </a:solidFill>
                <a:ea typeface="宋体" panose="02010600030101010101" pitchFamily="2" charset="-122"/>
              </a:rPr>
              <a:t> Title in here</a:t>
            </a:r>
          </a:p>
        </p:txBody>
      </p:sp>
      <p:sp>
        <p:nvSpPr>
          <p:cNvPr id="28685" name="Text Box 13"/>
          <p:cNvSpPr txBox="1">
            <a:spLocks noChangeArrowheads="1"/>
          </p:cNvSpPr>
          <p:nvPr/>
        </p:nvSpPr>
        <p:spPr bwMode="gray">
          <a:xfrm>
            <a:off x="4046538" y="5730875"/>
            <a:ext cx="448786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ea typeface="宋体" panose="02010600030101010101" pitchFamily="2" charset="-122"/>
              </a:rPr>
              <a:t>ThemeGallery is a Design Digital Content &amp; Contents mall developed by Guild Design Inc.</a:t>
            </a:r>
          </a:p>
        </p:txBody>
      </p:sp>
      <p:grpSp>
        <p:nvGrpSpPr>
          <p:cNvPr id="28686" name="Group 14"/>
          <p:cNvGrpSpPr>
            <a:grpSpLocks/>
          </p:cNvGrpSpPr>
          <p:nvPr/>
        </p:nvGrpSpPr>
        <p:grpSpPr bwMode="auto">
          <a:xfrm>
            <a:off x="460375" y="1871663"/>
            <a:ext cx="3578225" cy="3902075"/>
            <a:chOff x="358" y="1306"/>
            <a:chExt cx="2118" cy="2118"/>
          </a:xfrm>
        </p:grpSpPr>
        <p:sp>
          <p:nvSpPr>
            <p:cNvPr id="28687" name="AutoShape 15"/>
            <p:cNvSpPr>
              <a:spLocks noChangeArrowheads="1"/>
            </p:cNvSpPr>
            <p:nvPr/>
          </p:nvSpPr>
          <p:spPr bwMode="gray">
            <a:xfrm rot="279351">
              <a:off x="358" y="1306"/>
              <a:ext cx="2118" cy="2118"/>
            </a:xfrm>
            <a:custGeom>
              <a:avLst/>
              <a:gdLst>
                <a:gd name="G0" fmla="+- -293823 0 0"/>
                <a:gd name="G1" fmla="+- -4327765 0 0"/>
                <a:gd name="G2" fmla="+- -293823 0 -4327765"/>
                <a:gd name="G3" fmla="+- 10800 0 0"/>
                <a:gd name="G4" fmla="+- 0 0 -29382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317 0 0"/>
                <a:gd name="G9" fmla="+- 0 0 -4327765"/>
                <a:gd name="G10" fmla="+- 7317 0 2700"/>
                <a:gd name="G11" fmla="cos G10 -293823"/>
                <a:gd name="G12" fmla="sin G10 -293823"/>
                <a:gd name="G13" fmla="cos 13500 -293823"/>
                <a:gd name="G14" fmla="sin 13500 -293823"/>
                <a:gd name="G15" fmla="+- G11 10800 0"/>
                <a:gd name="G16" fmla="+- G12 10800 0"/>
                <a:gd name="G17" fmla="+- G13 10800 0"/>
                <a:gd name="G18" fmla="+- G14 10800 0"/>
                <a:gd name="G19" fmla="*/ 7317 1 2"/>
                <a:gd name="G20" fmla="+- G19 5400 0"/>
                <a:gd name="G21" fmla="cos G20 -293823"/>
                <a:gd name="G22" fmla="sin G20 -293823"/>
                <a:gd name="G23" fmla="+- G21 10800 0"/>
                <a:gd name="G24" fmla="+- G12 G23 G22"/>
                <a:gd name="G25" fmla="+- G22 G23 G11"/>
                <a:gd name="G26" fmla="cos 10800 -293823"/>
                <a:gd name="G27" fmla="sin 10800 -293823"/>
                <a:gd name="G28" fmla="cos 7317 -293823"/>
                <a:gd name="G29" fmla="sin 7317 -29382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4327765"/>
                <a:gd name="G36" fmla="sin G34 -4327765"/>
                <a:gd name="G37" fmla="+/ -4327765 -29382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317 G39"/>
                <a:gd name="G43" fmla="sin 7317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9618 w 21600"/>
                <a:gd name="T5" fmla="*/ 4565 h 21600"/>
                <a:gd name="T6" fmla="*/ 14479 w 21600"/>
                <a:gd name="T7" fmla="*/ 2521 h 21600"/>
                <a:gd name="T8" fmla="*/ 16774 w 21600"/>
                <a:gd name="T9" fmla="*/ 6575 h 21600"/>
                <a:gd name="T10" fmla="*/ 24258 w 21600"/>
                <a:gd name="T11" fmla="*/ 9744 h 21600"/>
                <a:gd name="T12" fmla="*/ 20179 w 21600"/>
                <a:gd name="T13" fmla="*/ 14520 h 21600"/>
                <a:gd name="T14" fmla="*/ 15402 w 21600"/>
                <a:gd name="T15" fmla="*/ 10439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4" y="10228"/>
                  </a:moveTo>
                  <a:cubicBezTo>
                    <a:pt x="17884" y="7551"/>
                    <a:pt x="16225" y="5204"/>
                    <a:pt x="13771" y="4113"/>
                  </a:cubicBezTo>
                  <a:lnTo>
                    <a:pt x="15186" y="930"/>
                  </a:lnTo>
                  <a:cubicBezTo>
                    <a:pt x="18808" y="2540"/>
                    <a:pt x="21257" y="6004"/>
                    <a:pt x="21566" y="9955"/>
                  </a:cubicBezTo>
                  <a:lnTo>
                    <a:pt x="24258" y="9744"/>
                  </a:lnTo>
                  <a:lnTo>
                    <a:pt x="20179" y="14520"/>
                  </a:lnTo>
                  <a:lnTo>
                    <a:pt x="15402" y="10439"/>
                  </a:lnTo>
                  <a:lnTo>
                    <a:pt x="18094" y="1022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scene3d>
              <a:camera prst="legacyPerspectiveBottom">
                <a:rot lat="20699999" lon="19499999" rev="0"/>
              </a:camera>
              <a:lightRig rig="legacyHarsh1" dir="t"/>
            </a:scene3d>
            <a:sp3d extrusionH="227000" prstMaterial="legacyPlastic">
              <a:bevelT w="13500" h="13500" prst="angle"/>
              <a:bevelB w="13500" h="13500" prst="angle"/>
              <a:extrusionClr>
                <a:schemeClr val="hlink"/>
              </a:extrusionClr>
              <a:contourClr>
                <a:schemeClr val="hlink"/>
              </a:contour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28688" name="AutoShape 16"/>
            <p:cNvSpPr>
              <a:spLocks noChangeArrowheads="1"/>
            </p:cNvSpPr>
            <p:nvPr/>
          </p:nvSpPr>
          <p:spPr bwMode="gray">
            <a:xfrm rot="15973147">
              <a:off x="358" y="1306"/>
              <a:ext cx="2118" cy="2118"/>
            </a:xfrm>
            <a:custGeom>
              <a:avLst/>
              <a:gdLst>
                <a:gd name="G0" fmla="+- 597979 0 0"/>
                <a:gd name="G1" fmla="+- -3169399 0 0"/>
                <a:gd name="G2" fmla="+- 597979 0 -3169399"/>
                <a:gd name="G3" fmla="+- 10800 0 0"/>
                <a:gd name="G4" fmla="+- 0 0 597979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220 0 0"/>
                <a:gd name="G9" fmla="+- 0 0 -3169399"/>
                <a:gd name="G10" fmla="+- 7220 0 2700"/>
                <a:gd name="G11" fmla="cos G10 597979"/>
                <a:gd name="G12" fmla="sin G10 597979"/>
                <a:gd name="G13" fmla="cos 13500 597979"/>
                <a:gd name="G14" fmla="sin 13500 597979"/>
                <a:gd name="G15" fmla="+- G11 10800 0"/>
                <a:gd name="G16" fmla="+- G12 10800 0"/>
                <a:gd name="G17" fmla="+- G13 10800 0"/>
                <a:gd name="G18" fmla="+- G14 10800 0"/>
                <a:gd name="G19" fmla="*/ 7220 1 2"/>
                <a:gd name="G20" fmla="+- G19 5400 0"/>
                <a:gd name="G21" fmla="cos G20 597979"/>
                <a:gd name="G22" fmla="sin G20 597979"/>
                <a:gd name="G23" fmla="+- G21 10800 0"/>
                <a:gd name="G24" fmla="+- G12 G23 G22"/>
                <a:gd name="G25" fmla="+- G22 G23 G11"/>
                <a:gd name="G26" fmla="cos 10800 597979"/>
                <a:gd name="G27" fmla="sin 10800 597979"/>
                <a:gd name="G28" fmla="cos 7220 597979"/>
                <a:gd name="G29" fmla="sin 7220 597979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3169399"/>
                <a:gd name="G36" fmla="sin G34 -3169399"/>
                <a:gd name="G37" fmla="+/ -3169399 597979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220 G39"/>
                <a:gd name="G43" fmla="sin 722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0973 w 21600"/>
                <a:gd name="T5" fmla="*/ 7173 h 21600"/>
                <a:gd name="T6" fmla="*/ 16786 w 21600"/>
                <a:gd name="T7" fmla="*/ 4066 h 21600"/>
                <a:gd name="T8" fmla="*/ 17600 w 21600"/>
                <a:gd name="T9" fmla="*/ 8375 h 21600"/>
                <a:gd name="T10" fmla="*/ 24129 w 21600"/>
                <a:gd name="T11" fmla="*/ 12940 h 21600"/>
                <a:gd name="T12" fmla="*/ 18983 w 21600"/>
                <a:gd name="T13" fmla="*/ 16661 h 21600"/>
                <a:gd name="T14" fmla="*/ 15262 w 21600"/>
                <a:gd name="T15" fmla="*/ 11516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7928" y="11944"/>
                  </a:moveTo>
                  <a:cubicBezTo>
                    <a:pt x="17989" y="11566"/>
                    <a:pt x="18020" y="11183"/>
                    <a:pt x="18020" y="10800"/>
                  </a:cubicBezTo>
                  <a:cubicBezTo>
                    <a:pt x="18020" y="8737"/>
                    <a:pt x="17138" y="6774"/>
                    <a:pt x="15597" y="5404"/>
                  </a:cubicBezTo>
                  <a:lnTo>
                    <a:pt x="17975" y="2728"/>
                  </a:lnTo>
                  <a:cubicBezTo>
                    <a:pt x="20281" y="4778"/>
                    <a:pt x="21600" y="7715"/>
                    <a:pt x="21600" y="10800"/>
                  </a:cubicBezTo>
                  <a:cubicBezTo>
                    <a:pt x="21600" y="11373"/>
                    <a:pt x="21554" y="11946"/>
                    <a:pt x="21463" y="12512"/>
                  </a:cubicBezTo>
                  <a:lnTo>
                    <a:pt x="24129" y="12940"/>
                  </a:lnTo>
                  <a:lnTo>
                    <a:pt x="18983" y="16661"/>
                  </a:lnTo>
                  <a:lnTo>
                    <a:pt x="15262" y="11516"/>
                  </a:lnTo>
                  <a:lnTo>
                    <a:pt x="17928" y="1194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scene3d>
              <a:camera prst="legacyPerspectiveBottom">
                <a:rot lat="20699999" lon="19499999" rev="0"/>
              </a:camera>
              <a:lightRig rig="legacyHarsh1" dir="t"/>
            </a:scene3d>
            <a:sp3d extrusionH="227000" prstMaterial="legacyPlastic">
              <a:bevelT w="13500" h="13500" prst="angle"/>
              <a:bevelB w="13500" h="13500" prst="angle"/>
              <a:extrusionClr>
                <a:schemeClr val="accent2"/>
              </a:extrusionClr>
              <a:contourClr>
                <a:schemeClr val="accent2"/>
              </a:contour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28689" name="AutoShape 17"/>
            <p:cNvSpPr>
              <a:spLocks noChangeArrowheads="1"/>
            </p:cNvSpPr>
            <p:nvPr/>
          </p:nvSpPr>
          <p:spPr bwMode="gray">
            <a:xfrm rot="10800000">
              <a:off x="358" y="1306"/>
              <a:ext cx="2118" cy="2118"/>
            </a:xfrm>
            <a:custGeom>
              <a:avLst/>
              <a:gdLst>
                <a:gd name="G0" fmla="+- 180296 0 0"/>
                <a:gd name="G1" fmla="+- -3798410 0 0"/>
                <a:gd name="G2" fmla="+- 180296 0 -3798410"/>
                <a:gd name="G3" fmla="+- 10800 0 0"/>
                <a:gd name="G4" fmla="+- 0 0 180296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146 0 0"/>
                <a:gd name="G9" fmla="+- 0 0 -3798410"/>
                <a:gd name="G10" fmla="+- 7146 0 2700"/>
                <a:gd name="G11" fmla="cos G10 180296"/>
                <a:gd name="G12" fmla="sin G10 180296"/>
                <a:gd name="G13" fmla="cos 13500 180296"/>
                <a:gd name="G14" fmla="sin 13500 180296"/>
                <a:gd name="G15" fmla="+- G11 10800 0"/>
                <a:gd name="G16" fmla="+- G12 10800 0"/>
                <a:gd name="G17" fmla="+- G13 10800 0"/>
                <a:gd name="G18" fmla="+- G14 10800 0"/>
                <a:gd name="G19" fmla="*/ 7146 1 2"/>
                <a:gd name="G20" fmla="+- G19 5400 0"/>
                <a:gd name="G21" fmla="cos G20 180296"/>
                <a:gd name="G22" fmla="sin G20 180296"/>
                <a:gd name="G23" fmla="+- G21 10800 0"/>
                <a:gd name="G24" fmla="+- G12 G23 G22"/>
                <a:gd name="G25" fmla="+- G22 G23 G11"/>
                <a:gd name="G26" fmla="cos 10800 180296"/>
                <a:gd name="G27" fmla="sin 10800 180296"/>
                <a:gd name="G28" fmla="cos 7146 180296"/>
                <a:gd name="G29" fmla="sin 7146 180296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3798410"/>
                <a:gd name="G36" fmla="sin G34 -3798410"/>
                <a:gd name="G37" fmla="+/ -3798410 180296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146 G39"/>
                <a:gd name="G43" fmla="sin 714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0370 w 21600"/>
                <a:gd name="T5" fmla="*/ 5795 h 21600"/>
                <a:gd name="T6" fmla="*/ 15560 w 21600"/>
                <a:gd name="T7" fmla="*/ 3193 h 21600"/>
                <a:gd name="T8" fmla="*/ 17132 w 21600"/>
                <a:gd name="T9" fmla="*/ 7488 h 21600"/>
                <a:gd name="T10" fmla="*/ 24284 w 21600"/>
                <a:gd name="T11" fmla="*/ 11447 h 21600"/>
                <a:gd name="T12" fmla="*/ 19545 w 21600"/>
                <a:gd name="T13" fmla="*/ 15752 h 21600"/>
                <a:gd name="T14" fmla="*/ 15240 w 21600"/>
                <a:gd name="T15" fmla="*/ 1101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7937" y="11142"/>
                  </a:moveTo>
                  <a:cubicBezTo>
                    <a:pt x="17943" y="11028"/>
                    <a:pt x="17946" y="10914"/>
                    <a:pt x="17946" y="10800"/>
                  </a:cubicBezTo>
                  <a:cubicBezTo>
                    <a:pt x="17946" y="8337"/>
                    <a:pt x="16678" y="6048"/>
                    <a:pt x="14591" y="4742"/>
                  </a:cubicBezTo>
                  <a:lnTo>
                    <a:pt x="16529" y="1645"/>
                  </a:lnTo>
                  <a:cubicBezTo>
                    <a:pt x="19684" y="3619"/>
                    <a:pt x="21600" y="7078"/>
                    <a:pt x="21600" y="10800"/>
                  </a:cubicBezTo>
                  <a:cubicBezTo>
                    <a:pt x="21600" y="10972"/>
                    <a:pt x="21595" y="11145"/>
                    <a:pt x="21587" y="11318"/>
                  </a:cubicBezTo>
                  <a:lnTo>
                    <a:pt x="24284" y="11447"/>
                  </a:lnTo>
                  <a:lnTo>
                    <a:pt x="19545" y="15752"/>
                  </a:lnTo>
                  <a:lnTo>
                    <a:pt x="15240" y="11013"/>
                  </a:lnTo>
                  <a:lnTo>
                    <a:pt x="17937" y="1114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scene3d>
              <a:camera prst="legacyPerspectiveBottom">
                <a:rot lat="20699999" lon="19499999" rev="0"/>
              </a:camera>
              <a:lightRig rig="legacyHarsh1" dir="t"/>
            </a:scene3d>
            <a:sp3d extrusionH="227000" prstMaterial="legacyPlastic">
              <a:bevelT w="13500" h="13500" prst="angle"/>
              <a:bevelB w="13500" h="13500" prst="angle"/>
              <a:extrusionClr>
                <a:schemeClr val="accent1"/>
              </a:extrusionClr>
              <a:contourClr>
                <a:schemeClr val="accent1"/>
              </a:contour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28690" name="AutoShape 18"/>
            <p:cNvSpPr>
              <a:spLocks noChangeArrowheads="1"/>
            </p:cNvSpPr>
            <p:nvPr/>
          </p:nvSpPr>
          <p:spPr bwMode="gray">
            <a:xfrm rot="5400000">
              <a:off x="358" y="1306"/>
              <a:ext cx="2118" cy="2118"/>
            </a:xfrm>
            <a:custGeom>
              <a:avLst/>
              <a:gdLst>
                <a:gd name="G0" fmla="+- -81284 0 0"/>
                <a:gd name="G1" fmla="+- -4233733 0 0"/>
                <a:gd name="G2" fmla="+- -81284 0 -4233733"/>
                <a:gd name="G3" fmla="+- 10800 0 0"/>
                <a:gd name="G4" fmla="+- 0 0 -81284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114 0 0"/>
                <a:gd name="G9" fmla="+- 0 0 -4233733"/>
                <a:gd name="G10" fmla="+- 7114 0 2700"/>
                <a:gd name="G11" fmla="cos G10 -81284"/>
                <a:gd name="G12" fmla="sin G10 -81284"/>
                <a:gd name="G13" fmla="cos 13500 -81284"/>
                <a:gd name="G14" fmla="sin 13500 -81284"/>
                <a:gd name="G15" fmla="+- G11 10800 0"/>
                <a:gd name="G16" fmla="+- G12 10800 0"/>
                <a:gd name="G17" fmla="+- G13 10800 0"/>
                <a:gd name="G18" fmla="+- G14 10800 0"/>
                <a:gd name="G19" fmla="*/ 7114 1 2"/>
                <a:gd name="G20" fmla="+- G19 5400 0"/>
                <a:gd name="G21" fmla="cos G20 -81284"/>
                <a:gd name="G22" fmla="sin G20 -81284"/>
                <a:gd name="G23" fmla="+- G21 10800 0"/>
                <a:gd name="G24" fmla="+- G12 G23 G22"/>
                <a:gd name="G25" fmla="+- G22 G23 G11"/>
                <a:gd name="G26" fmla="cos 10800 -81284"/>
                <a:gd name="G27" fmla="sin 10800 -81284"/>
                <a:gd name="G28" fmla="cos 7114 -81284"/>
                <a:gd name="G29" fmla="sin 7114 -81284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4233733"/>
                <a:gd name="G36" fmla="sin G34 -4233733"/>
                <a:gd name="G37" fmla="+/ -4233733 -81284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114 G39"/>
                <a:gd name="G43" fmla="sin 7114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9865 w 21600"/>
                <a:gd name="T5" fmla="*/ 4930 h 21600"/>
                <a:gd name="T6" fmla="*/ 14641 w 21600"/>
                <a:gd name="T7" fmla="*/ 2708 h 21600"/>
                <a:gd name="T8" fmla="*/ 16771 w 21600"/>
                <a:gd name="T9" fmla="*/ 6933 h 21600"/>
                <a:gd name="T10" fmla="*/ 24296 w 21600"/>
                <a:gd name="T11" fmla="*/ 10507 h 21600"/>
                <a:gd name="T12" fmla="*/ 19852 w 21600"/>
                <a:gd name="T13" fmla="*/ 15148 h 21600"/>
                <a:gd name="T14" fmla="*/ 15212 w 21600"/>
                <a:gd name="T15" fmla="*/ 1070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7912" y="10646"/>
                  </a:moveTo>
                  <a:cubicBezTo>
                    <a:pt x="17854" y="7955"/>
                    <a:pt x="16282" y="5527"/>
                    <a:pt x="13851" y="4373"/>
                  </a:cubicBezTo>
                  <a:lnTo>
                    <a:pt x="15432" y="1043"/>
                  </a:lnTo>
                  <a:cubicBezTo>
                    <a:pt x="19123" y="2796"/>
                    <a:pt x="21509" y="6481"/>
                    <a:pt x="21597" y="10566"/>
                  </a:cubicBezTo>
                  <a:lnTo>
                    <a:pt x="24296" y="10507"/>
                  </a:lnTo>
                  <a:lnTo>
                    <a:pt x="19852" y="15148"/>
                  </a:lnTo>
                  <a:lnTo>
                    <a:pt x="15212" y="10704"/>
                  </a:lnTo>
                  <a:lnTo>
                    <a:pt x="17912" y="1064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ffectLst/>
            <a:scene3d>
              <a:camera prst="legacyPerspectiveBottom">
                <a:rot lat="20699999" lon="19499999" rev="0"/>
              </a:camera>
              <a:lightRig rig="legacyHarsh1" dir="t"/>
            </a:scene3d>
            <a:sp3d extrusionH="227000" prstMaterial="legacyPlastic">
              <a:bevelT w="13500" h="13500" prst="angle"/>
              <a:bevelB w="13500" h="13500" prst="angle"/>
              <a:extrusionClr>
                <a:schemeClr val="folHlink"/>
              </a:extrusionClr>
              <a:contourClr>
                <a:schemeClr val="folHlink"/>
              </a:contour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grpSp>
        <p:nvGrpSpPr>
          <p:cNvPr id="29699" name="Group 3"/>
          <p:cNvGrpSpPr>
            <a:grpSpLocks/>
          </p:cNvGrpSpPr>
          <p:nvPr/>
        </p:nvGrpSpPr>
        <p:grpSpPr bwMode="auto">
          <a:xfrm>
            <a:off x="3621088" y="2359025"/>
            <a:ext cx="4760912" cy="2414588"/>
            <a:chOff x="1139" y="1540"/>
            <a:chExt cx="3639" cy="1846"/>
          </a:xfrm>
        </p:grpSpPr>
        <p:sp>
          <p:nvSpPr>
            <p:cNvPr id="29700" name="Line 4"/>
            <p:cNvSpPr>
              <a:spLocks noChangeShapeType="1"/>
            </p:cNvSpPr>
            <p:nvPr/>
          </p:nvSpPr>
          <p:spPr bwMode="invGray">
            <a:xfrm>
              <a:off x="1139" y="1540"/>
              <a:ext cx="3639" cy="0"/>
            </a:xfrm>
            <a:prstGeom prst="line">
              <a:avLst/>
            </a:prstGeom>
            <a:noFill/>
            <a:ln w="6350">
              <a:solidFill>
                <a:srgbClr val="FFFFFF">
                  <a:alpha val="39999"/>
                </a:srgbClr>
              </a:solidFill>
              <a:round/>
              <a:headEnd/>
              <a:tailEnd/>
            </a:ln>
            <a:effectLst/>
            <a:scene3d>
              <a:camera prst="legacyObliqueTopRight">
                <a:rot lat="0" lon="600000" rev="0"/>
              </a:camera>
              <a:lightRig rig="legacyFlat1" dir="t"/>
            </a:scene3d>
            <a:sp3d prstMaterial="legacyWireframe">
              <a:bevelT w="13500" h="13500" prst="angle"/>
              <a:bevelB w="13500" h="13500" prst="angle"/>
              <a:extrusionClr>
                <a:srgbClr val="FFFFFF"/>
              </a:extrusionClr>
              <a:contourClr>
                <a:srgbClr val="FFFFFF"/>
              </a:contourClr>
            </a:sp3d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29701" name="Line 5"/>
            <p:cNvSpPr>
              <a:spLocks noChangeShapeType="1"/>
            </p:cNvSpPr>
            <p:nvPr/>
          </p:nvSpPr>
          <p:spPr bwMode="invGray">
            <a:xfrm>
              <a:off x="1139" y="1850"/>
              <a:ext cx="3639" cy="0"/>
            </a:xfrm>
            <a:prstGeom prst="line">
              <a:avLst/>
            </a:prstGeom>
            <a:noFill/>
            <a:ln w="6350">
              <a:solidFill>
                <a:srgbClr val="FFFFFF">
                  <a:alpha val="39999"/>
                </a:srgbClr>
              </a:solidFill>
              <a:round/>
              <a:headEnd/>
              <a:tailEnd/>
            </a:ln>
            <a:effectLst/>
            <a:scene3d>
              <a:camera prst="legacyObliqueTopRight">
                <a:rot lat="0" lon="600000" rev="0"/>
              </a:camera>
              <a:lightRig rig="legacyFlat1" dir="t"/>
            </a:scene3d>
            <a:sp3d prstMaterial="legacyWireframe">
              <a:bevelT w="13500" h="13500" prst="angle"/>
              <a:bevelB w="13500" h="13500" prst="angle"/>
              <a:extrusionClr>
                <a:srgbClr val="FFFFFF"/>
              </a:extrusionClr>
              <a:contourClr>
                <a:srgbClr val="FFFFFF"/>
              </a:contourClr>
            </a:sp3d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29702" name="Line 6"/>
            <p:cNvSpPr>
              <a:spLocks noChangeShapeType="1"/>
            </p:cNvSpPr>
            <p:nvPr/>
          </p:nvSpPr>
          <p:spPr bwMode="invGray">
            <a:xfrm>
              <a:off x="1139" y="2151"/>
              <a:ext cx="3639" cy="0"/>
            </a:xfrm>
            <a:prstGeom prst="line">
              <a:avLst/>
            </a:prstGeom>
            <a:noFill/>
            <a:ln w="6350">
              <a:solidFill>
                <a:srgbClr val="FFFFFF">
                  <a:alpha val="39999"/>
                </a:srgbClr>
              </a:solidFill>
              <a:round/>
              <a:headEnd/>
              <a:tailEnd/>
            </a:ln>
            <a:effectLst/>
            <a:scene3d>
              <a:camera prst="legacyObliqueTopRight">
                <a:rot lat="0" lon="600000" rev="0"/>
              </a:camera>
              <a:lightRig rig="legacyFlat1" dir="t"/>
            </a:scene3d>
            <a:sp3d prstMaterial="legacyWireframe">
              <a:bevelT w="13500" h="13500" prst="angle"/>
              <a:bevelB w="13500" h="13500" prst="angle"/>
              <a:extrusionClr>
                <a:srgbClr val="FFFFFF"/>
              </a:extrusionClr>
              <a:contourClr>
                <a:srgbClr val="FFFFFF"/>
              </a:contourClr>
            </a:sp3d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29703" name="Line 7"/>
            <p:cNvSpPr>
              <a:spLocks noChangeShapeType="1"/>
            </p:cNvSpPr>
            <p:nvPr/>
          </p:nvSpPr>
          <p:spPr bwMode="invGray">
            <a:xfrm>
              <a:off x="1139" y="2461"/>
              <a:ext cx="3639" cy="0"/>
            </a:xfrm>
            <a:prstGeom prst="line">
              <a:avLst/>
            </a:prstGeom>
            <a:noFill/>
            <a:ln w="6350">
              <a:solidFill>
                <a:srgbClr val="FFFFFF">
                  <a:alpha val="39999"/>
                </a:srgbClr>
              </a:solidFill>
              <a:round/>
              <a:headEnd/>
              <a:tailEnd/>
            </a:ln>
            <a:effectLst/>
            <a:scene3d>
              <a:camera prst="legacyObliqueTopRight">
                <a:rot lat="0" lon="600000" rev="0"/>
              </a:camera>
              <a:lightRig rig="legacyFlat1" dir="t"/>
            </a:scene3d>
            <a:sp3d prstMaterial="legacyWireframe">
              <a:bevelT w="13500" h="13500" prst="angle"/>
              <a:bevelB w="13500" h="13500" prst="angle"/>
              <a:extrusionClr>
                <a:srgbClr val="FFFFFF"/>
              </a:extrusionClr>
              <a:contourClr>
                <a:srgbClr val="FFFFFF"/>
              </a:contourClr>
            </a:sp3d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29704" name="Line 8"/>
            <p:cNvSpPr>
              <a:spLocks noChangeShapeType="1"/>
            </p:cNvSpPr>
            <p:nvPr/>
          </p:nvSpPr>
          <p:spPr bwMode="invGray">
            <a:xfrm>
              <a:off x="1139" y="2762"/>
              <a:ext cx="3639" cy="0"/>
            </a:xfrm>
            <a:prstGeom prst="line">
              <a:avLst/>
            </a:prstGeom>
            <a:noFill/>
            <a:ln w="6350">
              <a:solidFill>
                <a:srgbClr val="FFFFFF">
                  <a:alpha val="39999"/>
                </a:srgbClr>
              </a:solidFill>
              <a:round/>
              <a:headEnd/>
              <a:tailEnd/>
            </a:ln>
            <a:effectLst/>
            <a:scene3d>
              <a:camera prst="legacyObliqueTopRight">
                <a:rot lat="0" lon="600000" rev="0"/>
              </a:camera>
              <a:lightRig rig="legacyFlat1" dir="t"/>
            </a:scene3d>
            <a:sp3d prstMaterial="legacyWireframe">
              <a:bevelT w="13500" h="13500" prst="angle"/>
              <a:bevelB w="13500" h="13500" prst="angle"/>
              <a:extrusionClr>
                <a:srgbClr val="FFFFFF"/>
              </a:extrusionClr>
              <a:contourClr>
                <a:srgbClr val="FFFFFF"/>
              </a:contourClr>
            </a:sp3d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29705" name="Line 9"/>
            <p:cNvSpPr>
              <a:spLocks noChangeShapeType="1"/>
            </p:cNvSpPr>
            <p:nvPr/>
          </p:nvSpPr>
          <p:spPr bwMode="invGray">
            <a:xfrm>
              <a:off x="1139" y="3072"/>
              <a:ext cx="3639" cy="0"/>
            </a:xfrm>
            <a:prstGeom prst="line">
              <a:avLst/>
            </a:prstGeom>
            <a:noFill/>
            <a:ln w="6350">
              <a:solidFill>
                <a:srgbClr val="FFFFFF">
                  <a:alpha val="39999"/>
                </a:srgbClr>
              </a:solidFill>
              <a:round/>
              <a:headEnd/>
              <a:tailEnd/>
            </a:ln>
            <a:effectLst/>
            <a:scene3d>
              <a:camera prst="legacyObliqueTopRight">
                <a:rot lat="0" lon="600000" rev="0"/>
              </a:camera>
              <a:lightRig rig="legacyFlat1" dir="t"/>
            </a:scene3d>
            <a:sp3d prstMaterial="legacyWireframe">
              <a:bevelT w="13500" h="13500" prst="angle"/>
              <a:bevelB w="13500" h="13500" prst="angle"/>
              <a:extrusionClr>
                <a:srgbClr val="FFFFFF"/>
              </a:extrusionClr>
              <a:contourClr>
                <a:srgbClr val="FFFFFF"/>
              </a:contourClr>
            </a:sp3d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29706" name="Line 10"/>
            <p:cNvSpPr>
              <a:spLocks noChangeShapeType="1"/>
            </p:cNvSpPr>
            <p:nvPr/>
          </p:nvSpPr>
          <p:spPr bwMode="invGray">
            <a:xfrm>
              <a:off x="1139" y="3386"/>
              <a:ext cx="3639" cy="0"/>
            </a:xfrm>
            <a:prstGeom prst="line">
              <a:avLst/>
            </a:prstGeom>
            <a:noFill/>
            <a:ln w="6350">
              <a:solidFill>
                <a:srgbClr val="FFFFFF">
                  <a:alpha val="39999"/>
                </a:srgbClr>
              </a:solidFill>
              <a:round/>
              <a:headEnd/>
              <a:tailEnd/>
            </a:ln>
            <a:effectLst/>
            <a:scene3d>
              <a:camera prst="legacyObliqueTopRight">
                <a:rot lat="0" lon="600000" rev="0"/>
              </a:camera>
              <a:lightRig rig="legacyFlat1" dir="t"/>
            </a:scene3d>
            <a:sp3d prstMaterial="legacyWireframe">
              <a:bevelT w="13500" h="13500" prst="angle"/>
              <a:bevelB w="13500" h="13500" prst="angle"/>
              <a:extrusionClr>
                <a:srgbClr val="FFFFFF"/>
              </a:extrusionClr>
              <a:contourClr>
                <a:srgbClr val="FFFFFF"/>
              </a:contourClr>
            </a:sp3d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</p:grpSp>
      <p:grpSp>
        <p:nvGrpSpPr>
          <p:cNvPr id="29707" name="Group 11"/>
          <p:cNvGrpSpPr>
            <a:grpSpLocks/>
          </p:cNvGrpSpPr>
          <p:nvPr/>
        </p:nvGrpSpPr>
        <p:grpSpPr bwMode="auto">
          <a:xfrm>
            <a:off x="3195638" y="2100263"/>
            <a:ext cx="638175" cy="2668587"/>
            <a:chOff x="1168" y="1344"/>
            <a:chExt cx="431" cy="1803"/>
          </a:xfrm>
        </p:grpSpPr>
        <p:sp>
          <p:nvSpPr>
            <p:cNvPr id="29708" name="Rectangle 12"/>
            <p:cNvSpPr>
              <a:spLocks noChangeArrowheads="1"/>
            </p:cNvSpPr>
            <p:nvPr/>
          </p:nvSpPr>
          <p:spPr bwMode="black">
            <a:xfrm>
              <a:off x="1188" y="2941"/>
              <a:ext cx="365" cy="2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folHlink">
                          <a:alpha val="60001"/>
                        </a:schemeClr>
                      </a:gs>
                      <a:gs pos="100000">
                        <a:schemeClr val="folHlink">
                          <a:gamma/>
                          <a:tint val="9020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b="1">
                  <a:ea typeface="宋体" panose="02010600030101010101" pitchFamily="2" charset="-122"/>
                  <a:cs typeface="Arial" panose="020B0604020202020204" pitchFamily="34" charset="0"/>
                </a:rPr>
                <a:t>20%</a:t>
              </a:r>
            </a:p>
          </p:txBody>
        </p:sp>
        <p:sp>
          <p:nvSpPr>
            <p:cNvPr id="29709" name="Rectangle 13"/>
            <p:cNvSpPr>
              <a:spLocks noChangeArrowheads="1"/>
            </p:cNvSpPr>
            <p:nvPr/>
          </p:nvSpPr>
          <p:spPr bwMode="black">
            <a:xfrm>
              <a:off x="1184" y="2688"/>
              <a:ext cx="365" cy="2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folHlink">
                          <a:alpha val="60001"/>
                        </a:schemeClr>
                      </a:gs>
                      <a:gs pos="100000">
                        <a:schemeClr val="folHlink">
                          <a:gamma/>
                          <a:tint val="9020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b="1">
                  <a:ea typeface="宋体" panose="02010600030101010101" pitchFamily="2" charset="-122"/>
                  <a:cs typeface="Arial" panose="020B0604020202020204" pitchFamily="34" charset="0"/>
                </a:rPr>
                <a:t>40%</a:t>
              </a:r>
            </a:p>
          </p:txBody>
        </p:sp>
        <p:sp>
          <p:nvSpPr>
            <p:cNvPr id="29710" name="Rectangle 14"/>
            <p:cNvSpPr>
              <a:spLocks noChangeArrowheads="1"/>
            </p:cNvSpPr>
            <p:nvPr/>
          </p:nvSpPr>
          <p:spPr bwMode="black">
            <a:xfrm>
              <a:off x="1184" y="2400"/>
              <a:ext cx="365" cy="2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folHlink">
                          <a:alpha val="60001"/>
                        </a:schemeClr>
                      </a:gs>
                      <a:gs pos="100000">
                        <a:schemeClr val="folHlink">
                          <a:gamma/>
                          <a:tint val="9020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b="1">
                  <a:ea typeface="宋体" panose="02010600030101010101" pitchFamily="2" charset="-122"/>
                  <a:cs typeface="Arial" panose="020B0604020202020204" pitchFamily="34" charset="0"/>
                </a:rPr>
                <a:t>80%</a:t>
              </a:r>
            </a:p>
          </p:txBody>
        </p:sp>
        <p:sp>
          <p:nvSpPr>
            <p:cNvPr id="29711" name="Rectangle 15"/>
            <p:cNvSpPr>
              <a:spLocks noChangeArrowheads="1"/>
            </p:cNvSpPr>
            <p:nvPr/>
          </p:nvSpPr>
          <p:spPr bwMode="black">
            <a:xfrm>
              <a:off x="1168" y="2126"/>
              <a:ext cx="431" cy="2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folHlink">
                          <a:alpha val="60001"/>
                        </a:schemeClr>
                      </a:gs>
                      <a:gs pos="100000">
                        <a:schemeClr val="folHlink">
                          <a:gamma/>
                          <a:tint val="9020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b="1">
                  <a:ea typeface="宋体" panose="02010600030101010101" pitchFamily="2" charset="-122"/>
                  <a:cs typeface="Arial" panose="020B0604020202020204" pitchFamily="34" charset="0"/>
                </a:rPr>
                <a:t>100%</a:t>
              </a:r>
            </a:p>
          </p:txBody>
        </p:sp>
        <p:sp>
          <p:nvSpPr>
            <p:cNvPr id="29712" name="Rectangle 16"/>
            <p:cNvSpPr>
              <a:spLocks noChangeArrowheads="1"/>
            </p:cNvSpPr>
            <p:nvPr/>
          </p:nvSpPr>
          <p:spPr bwMode="black">
            <a:xfrm>
              <a:off x="1168" y="1872"/>
              <a:ext cx="431" cy="2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folHlink">
                          <a:alpha val="60001"/>
                        </a:schemeClr>
                      </a:gs>
                      <a:gs pos="100000">
                        <a:schemeClr val="folHlink">
                          <a:gamma/>
                          <a:tint val="9020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b="1">
                  <a:ea typeface="宋体" panose="02010600030101010101" pitchFamily="2" charset="-122"/>
                  <a:cs typeface="Arial" panose="020B0604020202020204" pitchFamily="34" charset="0"/>
                </a:rPr>
                <a:t>120%</a:t>
              </a:r>
            </a:p>
          </p:txBody>
        </p:sp>
        <p:sp>
          <p:nvSpPr>
            <p:cNvPr id="29713" name="Rectangle 17"/>
            <p:cNvSpPr>
              <a:spLocks noChangeArrowheads="1"/>
            </p:cNvSpPr>
            <p:nvPr/>
          </p:nvSpPr>
          <p:spPr bwMode="black">
            <a:xfrm>
              <a:off x="1168" y="1584"/>
              <a:ext cx="431" cy="2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folHlink">
                          <a:alpha val="60001"/>
                        </a:schemeClr>
                      </a:gs>
                      <a:gs pos="100000">
                        <a:schemeClr val="folHlink">
                          <a:gamma/>
                          <a:tint val="9020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b="1">
                  <a:ea typeface="宋体" panose="02010600030101010101" pitchFamily="2" charset="-122"/>
                  <a:cs typeface="Arial" panose="020B0604020202020204" pitchFamily="34" charset="0"/>
                </a:rPr>
                <a:t>140%</a:t>
              </a:r>
            </a:p>
          </p:txBody>
        </p:sp>
        <p:sp>
          <p:nvSpPr>
            <p:cNvPr id="29714" name="Rectangle 18"/>
            <p:cNvSpPr>
              <a:spLocks noChangeArrowheads="1"/>
            </p:cNvSpPr>
            <p:nvPr/>
          </p:nvSpPr>
          <p:spPr bwMode="black">
            <a:xfrm>
              <a:off x="1168" y="1344"/>
              <a:ext cx="431" cy="2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folHlink">
                          <a:alpha val="60001"/>
                        </a:schemeClr>
                      </a:gs>
                      <a:gs pos="100000">
                        <a:schemeClr val="folHlink">
                          <a:gamma/>
                          <a:tint val="9020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b="1">
                  <a:ea typeface="宋体" panose="02010600030101010101" pitchFamily="2" charset="-122"/>
                  <a:cs typeface="Arial" panose="020B0604020202020204" pitchFamily="34" charset="0"/>
                </a:rPr>
                <a:t>160%</a:t>
              </a:r>
            </a:p>
          </p:txBody>
        </p:sp>
      </p:grpSp>
      <p:sp>
        <p:nvSpPr>
          <p:cNvPr id="29715" name="Text Box 19"/>
          <p:cNvSpPr txBox="1">
            <a:spLocks noChangeArrowheads="1"/>
          </p:cNvSpPr>
          <p:nvPr/>
        </p:nvSpPr>
        <p:spPr bwMode="black">
          <a:xfrm>
            <a:off x="2522538" y="5422900"/>
            <a:ext cx="711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>
                <a:ea typeface="宋体" panose="02010600030101010101" pitchFamily="2" charset="-122"/>
                <a:cs typeface="Arial" panose="020B0604020202020204" pitchFamily="34" charset="0"/>
              </a:rPr>
              <a:t>2000</a:t>
            </a:r>
          </a:p>
        </p:txBody>
      </p:sp>
      <p:grpSp>
        <p:nvGrpSpPr>
          <p:cNvPr id="29716" name="Group 20"/>
          <p:cNvGrpSpPr>
            <a:grpSpLocks/>
          </p:cNvGrpSpPr>
          <p:nvPr/>
        </p:nvGrpSpPr>
        <p:grpSpPr bwMode="auto">
          <a:xfrm>
            <a:off x="1731963" y="4968875"/>
            <a:ext cx="6478587" cy="792163"/>
            <a:chOff x="1008" y="3150"/>
            <a:chExt cx="4081" cy="499"/>
          </a:xfrm>
        </p:grpSpPr>
        <p:sp>
          <p:nvSpPr>
            <p:cNvPr id="29717" name="Rectangle 21"/>
            <p:cNvSpPr>
              <a:spLocks noChangeArrowheads="1"/>
            </p:cNvSpPr>
            <p:nvPr/>
          </p:nvSpPr>
          <p:spPr bwMode="ltGray">
            <a:xfrm flipV="1">
              <a:off x="1008" y="3492"/>
              <a:ext cx="3957" cy="47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ffectLst/>
            <a:scene3d>
              <a:camera prst="legacyPerspectiveTopRight">
                <a:rot lat="600000" lon="900000" rev="0"/>
              </a:camera>
              <a:lightRig rig="legacyNormal3" dir="r"/>
            </a:scene3d>
            <a:sp3d extrusionH="1801800" prstMaterial="legacyMetal">
              <a:bevelT w="13500" h="13500" prst="angle"/>
              <a:bevelB w="13500" h="13500" prst="angle"/>
              <a:extrusionClr>
                <a:srgbClr val="808080"/>
              </a:extrusionClr>
              <a:contourClr>
                <a:srgbClr val="808080"/>
              </a:contourClr>
            </a:sp3d>
            <a:extLst>
              <a:ext uri="{91240B29-F687-4F45-9708-019B960494DF}">
                <a14:hiddenLine xmlns:a14="http://schemas.microsoft.com/office/drawing/2010/main" w="9525" algn="ctr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grpSp>
          <p:nvGrpSpPr>
            <p:cNvPr id="29718" name="Group 22"/>
            <p:cNvGrpSpPr>
              <a:grpSpLocks/>
            </p:cNvGrpSpPr>
            <p:nvPr/>
          </p:nvGrpSpPr>
          <p:grpSpPr bwMode="auto">
            <a:xfrm>
              <a:off x="1745" y="3150"/>
              <a:ext cx="3344" cy="499"/>
              <a:chOff x="1745" y="3150"/>
              <a:chExt cx="3344" cy="499"/>
            </a:xfrm>
          </p:grpSpPr>
          <p:sp>
            <p:nvSpPr>
              <p:cNvPr id="29719" name="Line 23"/>
              <p:cNvSpPr>
                <a:spLocks noChangeShapeType="1"/>
              </p:cNvSpPr>
              <p:nvPr/>
            </p:nvSpPr>
            <p:spPr bwMode="gray">
              <a:xfrm flipV="1">
                <a:off x="1745" y="3162"/>
                <a:ext cx="851" cy="210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20" name="Line 24"/>
              <p:cNvSpPr>
                <a:spLocks noChangeShapeType="1"/>
              </p:cNvSpPr>
              <p:nvPr/>
            </p:nvSpPr>
            <p:spPr bwMode="gray">
              <a:xfrm flipV="1">
                <a:off x="2940" y="3177"/>
                <a:ext cx="540" cy="313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21" name="Line 25"/>
              <p:cNvSpPr>
                <a:spLocks noChangeShapeType="1"/>
              </p:cNvSpPr>
              <p:nvPr/>
            </p:nvSpPr>
            <p:spPr bwMode="gray">
              <a:xfrm flipV="1">
                <a:off x="3481" y="3267"/>
                <a:ext cx="477" cy="277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22" name="Line 26"/>
              <p:cNvSpPr>
                <a:spLocks noChangeShapeType="1"/>
              </p:cNvSpPr>
              <p:nvPr/>
            </p:nvSpPr>
            <p:spPr bwMode="gray">
              <a:xfrm flipV="1">
                <a:off x="4063" y="3294"/>
                <a:ext cx="460" cy="306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23" name="Line 27"/>
              <p:cNvSpPr>
                <a:spLocks noChangeShapeType="1"/>
              </p:cNvSpPr>
              <p:nvPr/>
            </p:nvSpPr>
            <p:spPr bwMode="gray">
              <a:xfrm flipV="1">
                <a:off x="4640" y="3311"/>
                <a:ext cx="449" cy="338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24" name="Line 28"/>
              <p:cNvSpPr>
                <a:spLocks noChangeShapeType="1"/>
              </p:cNvSpPr>
              <p:nvPr/>
            </p:nvSpPr>
            <p:spPr bwMode="gray">
              <a:xfrm flipV="1">
                <a:off x="2353" y="3150"/>
                <a:ext cx="636" cy="283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9725" name="Freeform 29"/>
          <p:cNvSpPr>
            <a:spLocks/>
          </p:cNvSpPr>
          <p:nvPr/>
        </p:nvSpPr>
        <p:spPr bwMode="gray">
          <a:xfrm>
            <a:off x="3386138" y="2406650"/>
            <a:ext cx="4668837" cy="2808288"/>
          </a:xfrm>
          <a:custGeom>
            <a:avLst/>
            <a:gdLst>
              <a:gd name="T0" fmla="*/ 430 w 3569"/>
              <a:gd name="T1" fmla="*/ 1727 h 2147"/>
              <a:gd name="T2" fmla="*/ 1569 w 3569"/>
              <a:gd name="T3" fmla="*/ 1343 h 2147"/>
              <a:gd name="T4" fmla="*/ 2767 w 3569"/>
              <a:gd name="T5" fmla="*/ 118 h 2147"/>
              <a:gd name="T6" fmla="*/ 3547 w 3569"/>
              <a:gd name="T7" fmla="*/ 531 h 2147"/>
              <a:gd name="T8" fmla="*/ 3569 w 3569"/>
              <a:gd name="T9" fmla="*/ 2147 h 2147"/>
              <a:gd name="T10" fmla="*/ 0 w 3569"/>
              <a:gd name="T11" fmla="*/ 2141 h 2147"/>
              <a:gd name="T12" fmla="*/ 430 w 3569"/>
              <a:gd name="T13" fmla="*/ 1727 h 2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69" h="2147">
                <a:moveTo>
                  <a:pt x="430" y="1727"/>
                </a:moveTo>
                <a:cubicBezTo>
                  <a:pt x="609" y="1561"/>
                  <a:pt x="1114" y="1633"/>
                  <a:pt x="1569" y="1343"/>
                </a:cubicBezTo>
                <a:cubicBezTo>
                  <a:pt x="2024" y="1053"/>
                  <a:pt x="2485" y="236"/>
                  <a:pt x="2767" y="118"/>
                </a:cubicBezTo>
                <a:cubicBezTo>
                  <a:pt x="3049" y="0"/>
                  <a:pt x="3369" y="218"/>
                  <a:pt x="3547" y="531"/>
                </a:cubicBezTo>
                <a:cubicBezTo>
                  <a:pt x="3558" y="1339"/>
                  <a:pt x="3569" y="2147"/>
                  <a:pt x="3569" y="2147"/>
                </a:cubicBezTo>
                <a:lnTo>
                  <a:pt x="0" y="2141"/>
                </a:lnTo>
                <a:lnTo>
                  <a:pt x="430" y="1727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tint val="9412"/>
                  <a:invGamma/>
                  <a:alpha val="80000"/>
                </a:schemeClr>
              </a:gs>
              <a:gs pos="100000">
                <a:schemeClr val="accent2">
                  <a:alpha val="80000"/>
                </a:schemeClr>
              </a:gs>
            </a:gsLst>
            <a:lin ang="5400000" scaled="1"/>
          </a:gradFill>
          <a:ln>
            <a:noFill/>
          </a:ln>
          <a:effectLst/>
          <a:scene3d>
            <a:camera prst="legacyPerspectiveTopRight">
              <a:rot lat="0" lon="600000" rev="0"/>
            </a:camera>
            <a:lightRig rig="legacyHarsh2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  <a:contourClr>
              <a:schemeClr val="accent2"/>
            </a:contourClr>
          </a:sp3d>
          <a:extLst>
            <a:ext uri="{91240B29-F687-4F45-9708-019B960494DF}">
              <a14:hiddenLine xmlns:a14="http://schemas.microsoft.com/office/drawing/2010/main" w="9525" cap="flat" cmpd="sng">
                <a:noFill/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9726" name="Freeform 30"/>
          <p:cNvSpPr>
            <a:spLocks/>
          </p:cNvSpPr>
          <p:nvPr/>
        </p:nvSpPr>
        <p:spPr bwMode="ltGray">
          <a:xfrm>
            <a:off x="3201988" y="3654425"/>
            <a:ext cx="4640262" cy="1784350"/>
          </a:xfrm>
          <a:custGeom>
            <a:avLst/>
            <a:gdLst>
              <a:gd name="T0" fmla="*/ 291 w 3136"/>
              <a:gd name="T1" fmla="*/ 718 h 1206"/>
              <a:gd name="T2" fmla="*/ 1189 w 3136"/>
              <a:gd name="T3" fmla="*/ 59 h 1206"/>
              <a:gd name="T4" fmla="*/ 3136 w 3136"/>
              <a:gd name="T5" fmla="*/ 880 h 1206"/>
              <a:gd name="T6" fmla="*/ 3135 w 3136"/>
              <a:gd name="T7" fmla="*/ 1206 h 1206"/>
              <a:gd name="T8" fmla="*/ 0 w 3136"/>
              <a:gd name="T9" fmla="*/ 1082 h 1206"/>
              <a:gd name="T10" fmla="*/ 291 w 3136"/>
              <a:gd name="T11" fmla="*/ 718 h 1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36" h="1206">
                <a:moveTo>
                  <a:pt x="291" y="718"/>
                </a:moveTo>
                <a:cubicBezTo>
                  <a:pt x="388" y="615"/>
                  <a:pt x="759" y="0"/>
                  <a:pt x="1189" y="59"/>
                </a:cubicBezTo>
                <a:cubicBezTo>
                  <a:pt x="1619" y="118"/>
                  <a:pt x="1507" y="609"/>
                  <a:pt x="3136" y="880"/>
                </a:cubicBezTo>
                <a:lnTo>
                  <a:pt x="3135" y="1206"/>
                </a:lnTo>
                <a:lnTo>
                  <a:pt x="0" y="1082"/>
                </a:lnTo>
                <a:lnTo>
                  <a:pt x="291" y="718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tint val="31765"/>
                  <a:invGamma/>
                  <a:alpha val="89999"/>
                </a:schemeClr>
              </a:gs>
              <a:gs pos="100000">
                <a:schemeClr val="folHlink">
                  <a:alpha val="89999"/>
                </a:schemeClr>
              </a:gs>
            </a:gsLst>
            <a:lin ang="5400000" scaled="1"/>
          </a:gradFill>
          <a:ln>
            <a:noFill/>
          </a:ln>
          <a:effectLst/>
          <a:scene3d>
            <a:camera prst="legacyPerspectiveTopRight">
              <a:rot lat="0" lon="600000" rev="0"/>
            </a:camera>
            <a:lightRig rig="legacyHarsh2" dir="t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  <a:contourClr>
              <a:schemeClr val="folHlink"/>
            </a:contourClr>
          </a:sp3d>
          <a:extLst>
            <a:ext uri="{91240B29-F687-4F45-9708-019B960494DF}">
              <a14:hiddenLine xmlns:a14="http://schemas.microsoft.com/office/drawing/2010/main" w="9525" cap="flat" cmpd="sng">
                <a:noFill/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9727" name="Text Box 31"/>
          <p:cNvSpPr txBox="1">
            <a:spLocks noChangeArrowheads="1"/>
          </p:cNvSpPr>
          <p:nvPr/>
        </p:nvSpPr>
        <p:spPr bwMode="black">
          <a:xfrm>
            <a:off x="3471863" y="5499100"/>
            <a:ext cx="711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>
                <a:ea typeface="宋体" panose="02010600030101010101" pitchFamily="2" charset="-122"/>
                <a:cs typeface="Arial" panose="020B0604020202020204" pitchFamily="34" charset="0"/>
              </a:rPr>
              <a:t>2002</a:t>
            </a:r>
          </a:p>
        </p:txBody>
      </p:sp>
      <p:sp>
        <p:nvSpPr>
          <p:cNvPr id="29728" name="Text Box 32"/>
          <p:cNvSpPr txBox="1">
            <a:spLocks noChangeArrowheads="1"/>
          </p:cNvSpPr>
          <p:nvPr/>
        </p:nvSpPr>
        <p:spPr bwMode="black">
          <a:xfrm>
            <a:off x="4389438" y="5607050"/>
            <a:ext cx="7096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>
                <a:ea typeface="宋体" panose="02010600030101010101" pitchFamily="2" charset="-122"/>
                <a:cs typeface="Arial" panose="020B0604020202020204" pitchFamily="34" charset="0"/>
              </a:rPr>
              <a:t>2004</a:t>
            </a:r>
          </a:p>
        </p:txBody>
      </p:sp>
      <p:sp>
        <p:nvSpPr>
          <p:cNvPr id="29729" name="Text Box 33"/>
          <p:cNvSpPr txBox="1">
            <a:spLocks noChangeArrowheads="1"/>
          </p:cNvSpPr>
          <p:nvPr/>
        </p:nvSpPr>
        <p:spPr bwMode="black">
          <a:xfrm>
            <a:off x="5280025" y="5683250"/>
            <a:ext cx="7096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>
                <a:ea typeface="宋体" panose="02010600030101010101" pitchFamily="2" charset="-122"/>
                <a:cs typeface="Arial" panose="020B0604020202020204" pitchFamily="34" charset="0"/>
              </a:rPr>
              <a:t>2006</a:t>
            </a:r>
          </a:p>
        </p:txBody>
      </p:sp>
      <p:sp>
        <p:nvSpPr>
          <p:cNvPr id="29730" name="Text Box 34"/>
          <p:cNvSpPr txBox="1">
            <a:spLocks noChangeArrowheads="1"/>
          </p:cNvSpPr>
          <p:nvPr/>
        </p:nvSpPr>
        <p:spPr bwMode="black">
          <a:xfrm>
            <a:off x="6192838" y="5759450"/>
            <a:ext cx="711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>
                <a:ea typeface="宋体" panose="02010600030101010101" pitchFamily="2" charset="-122"/>
                <a:cs typeface="Arial" panose="020B0604020202020204" pitchFamily="34" charset="0"/>
              </a:rPr>
              <a:t>2008</a:t>
            </a:r>
          </a:p>
        </p:txBody>
      </p:sp>
      <p:sp>
        <p:nvSpPr>
          <p:cNvPr id="29731" name="Text Box 35"/>
          <p:cNvSpPr txBox="1">
            <a:spLocks noChangeArrowheads="1"/>
          </p:cNvSpPr>
          <p:nvPr/>
        </p:nvSpPr>
        <p:spPr bwMode="black">
          <a:xfrm>
            <a:off x="7118350" y="5835650"/>
            <a:ext cx="7096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>
                <a:ea typeface="宋体" panose="02010600030101010101" pitchFamily="2" charset="-122"/>
                <a:cs typeface="Arial" panose="020B0604020202020204" pitchFamily="34" charset="0"/>
              </a:rPr>
              <a:t>2010</a:t>
            </a:r>
          </a:p>
        </p:txBody>
      </p:sp>
      <p:sp>
        <p:nvSpPr>
          <p:cNvPr id="29732" name="Rectangle 36"/>
          <p:cNvSpPr>
            <a:spLocks noChangeArrowheads="1"/>
          </p:cNvSpPr>
          <p:nvPr/>
        </p:nvSpPr>
        <p:spPr bwMode="auto">
          <a:xfrm>
            <a:off x="6440488" y="3117850"/>
            <a:ext cx="1350962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4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</p:txBody>
      </p:sp>
      <p:sp>
        <p:nvSpPr>
          <p:cNvPr id="29733" name="Rectangle 37"/>
          <p:cNvSpPr>
            <a:spLocks noChangeArrowheads="1"/>
          </p:cNvSpPr>
          <p:nvPr/>
        </p:nvSpPr>
        <p:spPr bwMode="auto">
          <a:xfrm>
            <a:off x="4025900" y="4324350"/>
            <a:ext cx="1420813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4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</p:txBody>
      </p:sp>
      <p:sp>
        <p:nvSpPr>
          <p:cNvPr id="29734" name="AutoShape 38"/>
          <p:cNvSpPr>
            <a:spLocks noChangeArrowheads="1"/>
          </p:cNvSpPr>
          <p:nvPr/>
        </p:nvSpPr>
        <p:spPr bwMode="gray">
          <a:xfrm>
            <a:off x="4195763" y="3046413"/>
            <a:ext cx="1955800" cy="355600"/>
          </a:xfrm>
          <a:prstGeom prst="wedgeRectCallout">
            <a:avLst>
              <a:gd name="adj1" fmla="val -11769"/>
              <a:gd name="adj2" fmla="val 124556"/>
            </a:avLst>
          </a:prstGeom>
          <a:solidFill>
            <a:schemeClr val="folHlink"/>
          </a:solidFill>
          <a:ln w="2857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90%</a:t>
            </a:r>
            <a:r>
              <a:rPr lang="en-US" altLang="zh-CN" sz="1600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Text in here</a:t>
            </a:r>
          </a:p>
        </p:txBody>
      </p:sp>
      <p:sp>
        <p:nvSpPr>
          <p:cNvPr id="29735" name="AutoShape 39"/>
          <p:cNvSpPr>
            <a:spLocks noChangeArrowheads="1"/>
          </p:cNvSpPr>
          <p:nvPr/>
        </p:nvSpPr>
        <p:spPr bwMode="gray">
          <a:xfrm>
            <a:off x="6075363" y="1917700"/>
            <a:ext cx="1981200" cy="387350"/>
          </a:xfrm>
          <a:prstGeom prst="wedgeRectCallout">
            <a:avLst>
              <a:gd name="adj1" fmla="val 3287"/>
              <a:gd name="adj2" fmla="val 106556"/>
            </a:avLst>
          </a:prstGeom>
          <a:solidFill>
            <a:schemeClr val="accent2"/>
          </a:solidFill>
          <a:ln w="2857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155%</a:t>
            </a: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 here</a:t>
            </a:r>
          </a:p>
        </p:txBody>
      </p:sp>
      <p:sp>
        <p:nvSpPr>
          <p:cNvPr id="29736" name="Rectangle 40"/>
          <p:cNvSpPr>
            <a:spLocks noChangeArrowheads="1"/>
          </p:cNvSpPr>
          <p:nvPr/>
        </p:nvSpPr>
        <p:spPr bwMode="black">
          <a:xfrm>
            <a:off x="1154113" y="4013200"/>
            <a:ext cx="1720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ea typeface="宋体" panose="02010600030101010101" pitchFamily="2" charset="-122"/>
                <a:cs typeface="Arial" panose="020B0604020202020204" pitchFamily="34" charset="0"/>
              </a:rPr>
              <a:t>contents</a:t>
            </a:r>
          </a:p>
        </p:txBody>
      </p:sp>
      <p:sp>
        <p:nvSpPr>
          <p:cNvPr id="29737" name="Rectangle 41"/>
          <p:cNvSpPr>
            <a:spLocks noChangeArrowheads="1"/>
          </p:cNvSpPr>
          <p:nvPr/>
        </p:nvSpPr>
        <p:spPr bwMode="black">
          <a:xfrm>
            <a:off x="1154113" y="4429125"/>
            <a:ext cx="1720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ea typeface="宋体" panose="02010600030101010101" pitchFamily="2" charset="-122"/>
                <a:cs typeface="Arial" panose="020B0604020202020204" pitchFamily="34" charset="0"/>
              </a:rPr>
              <a:t>contents</a:t>
            </a:r>
          </a:p>
        </p:txBody>
      </p:sp>
      <p:sp>
        <p:nvSpPr>
          <p:cNvPr id="29738" name="Rectangle 42"/>
          <p:cNvSpPr>
            <a:spLocks noChangeArrowheads="1"/>
          </p:cNvSpPr>
          <p:nvPr/>
        </p:nvSpPr>
        <p:spPr bwMode="black">
          <a:xfrm>
            <a:off x="512763" y="2184400"/>
            <a:ext cx="2466975" cy="131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600" b="1">
                <a:ea typeface="宋体" panose="02010600030101010101" pitchFamily="2" charset="-122"/>
                <a:cs typeface="Arial" panose="020B0604020202020204" pitchFamily="34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29739" name="Line 43"/>
          <p:cNvSpPr>
            <a:spLocks noChangeShapeType="1"/>
          </p:cNvSpPr>
          <p:nvPr/>
        </p:nvSpPr>
        <p:spPr bwMode="black">
          <a:xfrm>
            <a:off x="512763" y="3784600"/>
            <a:ext cx="2514600" cy="0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40" name="AutoShape 44"/>
          <p:cNvSpPr>
            <a:spLocks noChangeArrowheads="1"/>
          </p:cNvSpPr>
          <p:nvPr/>
        </p:nvSpPr>
        <p:spPr bwMode="gray">
          <a:xfrm>
            <a:off x="796925" y="4470400"/>
            <a:ext cx="314325" cy="330200"/>
          </a:xfrm>
          <a:prstGeom prst="star8">
            <a:avLst>
              <a:gd name="adj" fmla="val 3825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miter lim="800000"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41" name="AutoShape 45"/>
          <p:cNvSpPr>
            <a:spLocks noChangeArrowheads="1"/>
          </p:cNvSpPr>
          <p:nvPr/>
        </p:nvSpPr>
        <p:spPr bwMode="gray">
          <a:xfrm>
            <a:off x="790575" y="4043363"/>
            <a:ext cx="314325" cy="330200"/>
          </a:xfrm>
          <a:prstGeom prst="star8">
            <a:avLst>
              <a:gd name="adj" fmla="val 38250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miter lim="800000"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30724" name="AutoShape 4"/>
          <p:cNvSpPr>
            <a:spLocks noChangeArrowheads="1"/>
          </p:cNvSpPr>
          <p:nvPr/>
        </p:nvSpPr>
        <p:spPr bwMode="gray">
          <a:xfrm>
            <a:off x="2352675" y="2892425"/>
            <a:ext cx="455613" cy="381000"/>
          </a:xfrm>
          <a:prstGeom prst="downArrow">
            <a:avLst>
              <a:gd name="adj1" fmla="val 58889"/>
              <a:gd name="adj2" fmla="val 60000"/>
            </a:avLst>
          </a:prstGeom>
          <a:solidFill>
            <a:schemeClr val="folHlink"/>
          </a:solidFill>
          <a:ln w="19050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25" name="AutoShape 5"/>
          <p:cNvSpPr>
            <a:spLocks noChangeArrowheads="1"/>
          </p:cNvSpPr>
          <p:nvPr/>
        </p:nvSpPr>
        <p:spPr bwMode="ltGray">
          <a:xfrm>
            <a:off x="2298700" y="4241800"/>
            <a:ext cx="455613" cy="381000"/>
          </a:xfrm>
          <a:prstGeom prst="downArrow">
            <a:avLst>
              <a:gd name="adj1" fmla="val 58889"/>
              <a:gd name="adj2" fmla="val 60000"/>
            </a:avLst>
          </a:prstGeom>
          <a:solidFill>
            <a:schemeClr val="accent2"/>
          </a:solidFill>
          <a:ln w="19050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26" name="Text Box 4"/>
          <p:cNvSpPr txBox="1">
            <a:spLocks noChangeArrowheads="1"/>
          </p:cNvSpPr>
          <p:nvPr/>
        </p:nvSpPr>
        <p:spPr bwMode="black">
          <a:xfrm>
            <a:off x="5029200" y="3962400"/>
            <a:ext cx="3124200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zh-CN" sz="2000" b="1">
                <a:ea typeface="宋体" panose="02010600030101010101" pitchFamily="2" charset="-122"/>
              </a:rPr>
              <a:t>ThemeGallery is a </a:t>
            </a:r>
            <a:r>
              <a:rPr lang="en-US" altLang="zh-CN" sz="2000" b="1">
                <a:solidFill>
                  <a:srgbClr val="800000"/>
                </a:solidFill>
                <a:ea typeface="宋体" panose="02010600030101010101" pitchFamily="2" charset="-122"/>
              </a:rPr>
              <a:t>Design Digital Content &amp; Contents mall</a:t>
            </a:r>
            <a:r>
              <a:rPr lang="en-US" altLang="zh-CN" sz="2000" b="1">
                <a:ea typeface="宋体" panose="02010600030101010101" pitchFamily="2" charset="-122"/>
              </a:rPr>
              <a:t> developed by Guild Design Inc.</a:t>
            </a:r>
          </a:p>
        </p:txBody>
      </p:sp>
      <p:grpSp>
        <p:nvGrpSpPr>
          <p:cNvPr id="30727" name="Group 7"/>
          <p:cNvGrpSpPr>
            <a:grpSpLocks/>
          </p:cNvGrpSpPr>
          <p:nvPr/>
        </p:nvGrpSpPr>
        <p:grpSpPr bwMode="auto">
          <a:xfrm>
            <a:off x="546100" y="3327400"/>
            <a:ext cx="4051300" cy="914400"/>
            <a:chOff x="2736" y="1803"/>
            <a:chExt cx="2552" cy="576"/>
          </a:xfrm>
        </p:grpSpPr>
        <p:sp>
          <p:nvSpPr>
            <p:cNvPr id="30728" name="Rectangle 8"/>
            <p:cNvSpPr>
              <a:spLocks noChangeArrowheads="1"/>
            </p:cNvSpPr>
            <p:nvPr/>
          </p:nvSpPr>
          <p:spPr bwMode="gray">
            <a:xfrm>
              <a:off x="2736" y="1803"/>
              <a:ext cx="2552" cy="57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29" name="Rectangle 9"/>
            <p:cNvSpPr>
              <a:spLocks noChangeArrowheads="1"/>
            </p:cNvSpPr>
            <p:nvPr/>
          </p:nvSpPr>
          <p:spPr bwMode="gray">
            <a:xfrm>
              <a:off x="2743" y="1809"/>
              <a:ext cx="2536" cy="2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30" name="Rectangle 10"/>
            <p:cNvSpPr>
              <a:spLocks noChangeArrowheads="1"/>
            </p:cNvSpPr>
            <p:nvPr/>
          </p:nvSpPr>
          <p:spPr bwMode="gray">
            <a:xfrm>
              <a:off x="2744" y="2059"/>
              <a:ext cx="2535" cy="314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tint val="61176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0731" name="Text Box 11"/>
          <p:cNvSpPr txBox="1">
            <a:spLocks noChangeArrowheads="1"/>
          </p:cNvSpPr>
          <p:nvPr/>
        </p:nvSpPr>
        <p:spPr bwMode="gray">
          <a:xfrm>
            <a:off x="914400" y="3846513"/>
            <a:ext cx="32893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000000"/>
                </a:solidFill>
                <a:ea typeface="宋体" panose="02010600030101010101" pitchFamily="2" charset="-122"/>
              </a:rPr>
              <a:t> Description of the sub contents</a:t>
            </a:r>
          </a:p>
        </p:txBody>
      </p:sp>
      <p:grpSp>
        <p:nvGrpSpPr>
          <p:cNvPr id="30732" name="Group 12"/>
          <p:cNvGrpSpPr>
            <a:grpSpLocks/>
          </p:cNvGrpSpPr>
          <p:nvPr/>
        </p:nvGrpSpPr>
        <p:grpSpPr bwMode="auto">
          <a:xfrm>
            <a:off x="533400" y="4611688"/>
            <a:ext cx="4051300" cy="914400"/>
            <a:chOff x="2728" y="2640"/>
            <a:chExt cx="2552" cy="576"/>
          </a:xfrm>
        </p:grpSpPr>
        <p:sp>
          <p:nvSpPr>
            <p:cNvPr id="30733" name="Rectangle 13"/>
            <p:cNvSpPr>
              <a:spLocks noChangeArrowheads="1"/>
            </p:cNvSpPr>
            <p:nvPr/>
          </p:nvSpPr>
          <p:spPr bwMode="gray">
            <a:xfrm>
              <a:off x="2728" y="2640"/>
              <a:ext cx="2552" cy="57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34" name="Rectangle 14"/>
            <p:cNvSpPr>
              <a:spLocks noChangeArrowheads="1"/>
            </p:cNvSpPr>
            <p:nvPr/>
          </p:nvSpPr>
          <p:spPr bwMode="gray">
            <a:xfrm>
              <a:off x="2742" y="2646"/>
              <a:ext cx="2529" cy="262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35" name="Rectangle 15"/>
            <p:cNvSpPr>
              <a:spLocks noChangeArrowheads="1"/>
            </p:cNvSpPr>
            <p:nvPr/>
          </p:nvSpPr>
          <p:spPr bwMode="gray">
            <a:xfrm>
              <a:off x="2736" y="2896"/>
              <a:ext cx="2535" cy="314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tint val="61176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0736" name="Text Box 16"/>
          <p:cNvSpPr txBox="1">
            <a:spLocks noChangeArrowheads="1"/>
          </p:cNvSpPr>
          <p:nvPr/>
        </p:nvSpPr>
        <p:spPr bwMode="gray">
          <a:xfrm>
            <a:off x="914400" y="5137150"/>
            <a:ext cx="32893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000000"/>
                </a:solidFill>
                <a:ea typeface="宋体" panose="02010600030101010101" pitchFamily="2" charset="-122"/>
              </a:rPr>
              <a:t> Description of the sub contents</a:t>
            </a:r>
          </a:p>
        </p:txBody>
      </p:sp>
      <p:sp>
        <p:nvSpPr>
          <p:cNvPr id="30737" name="Text Box 17"/>
          <p:cNvSpPr txBox="1">
            <a:spLocks noChangeArrowheads="1"/>
          </p:cNvSpPr>
          <p:nvPr/>
        </p:nvSpPr>
        <p:spPr bwMode="gray">
          <a:xfrm>
            <a:off x="1390650" y="3321050"/>
            <a:ext cx="2432050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200" b="1">
                <a:solidFill>
                  <a:srgbClr val="FFFFFF"/>
                </a:solidFill>
                <a:ea typeface="宋体" panose="02010600030101010101" pitchFamily="2" charset="-122"/>
              </a:rPr>
              <a:t>Title in here</a:t>
            </a:r>
          </a:p>
        </p:txBody>
      </p:sp>
      <p:sp>
        <p:nvSpPr>
          <p:cNvPr id="30738" name="Text Box 18"/>
          <p:cNvSpPr txBox="1">
            <a:spLocks noChangeArrowheads="1"/>
          </p:cNvSpPr>
          <p:nvPr/>
        </p:nvSpPr>
        <p:spPr bwMode="gray">
          <a:xfrm>
            <a:off x="1390650" y="4589463"/>
            <a:ext cx="2432050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200" b="1">
                <a:solidFill>
                  <a:srgbClr val="FFFFFF"/>
                </a:solidFill>
                <a:ea typeface="宋体" panose="02010600030101010101" pitchFamily="2" charset="-122"/>
              </a:rPr>
              <a:t>Title in here</a:t>
            </a:r>
          </a:p>
        </p:txBody>
      </p:sp>
      <p:sp>
        <p:nvSpPr>
          <p:cNvPr id="30740" name="Freeform 20"/>
          <p:cNvSpPr>
            <a:spLocks/>
          </p:cNvSpPr>
          <p:nvPr/>
        </p:nvSpPr>
        <p:spPr bwMode="gray">
          <a:xfrm flipH="1">
            <a:off x="6170613" y="3201988"/>
            <a:ext cx="1042987" cy="534987"/>
          </a:xfrm>
          <a:custGeom>
            <a:avLst/>
            <a:gdLst>
              <a:gd name="T0" fmla="*/ 0 w 335"/>
              <a:gd name="T1" fmla="*/ 166 h 173"/>
              <a:gd name="T2" fmla="*/ 58 w 335"/>
              <a:gd name="T3" fmla="*/ 173 h 173"/>
              <a:gd name="T4" fmla="*/ 297 w 335"/>
              <a:gd name="T5" fmla="*/ 32 h 173"/>
              <a:gd name="T6" fmla="*/ 289 w 335"/>
              <a:gd name="T7" fmla="*/ 8 h 173"/>
              <a:gd name="T8" fmla="*/ 223 w 335"/>
              <a:gd name="T9" fmla="*/ 26 h 173"/>
              <a:gd name="T10" fmla="*/ 0 w 335"/>
              <a:gd name="T11" fmla="*/ 166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35" h="173">
                <a:moveTo>
                  <a:pt x="0" y="166"/>
                </a:moveTo>
                <a:lnTo>
                  <a:pt x="58" y="173"/>
                </a:lnTo>
                <a:lnTo>
                  <a:pt x="297" y="32"/>
                </a:lnTo>
                <a:cubicBezTo>
                  <a:pt x="335" y="5"/>
                  <a:pt x="301" y="9"/>
                  <a:pt x="289" y="8"/>
                </a:cubicBezTo>
                <a:cubicBezTo>
                  <a:pt x="277" y="7"/>
                  <a:pt x="271" y="0"/>
                  <a:pt x="223" y="26"/>
                </a:cubicBezTo>
                <a:lnTo>
                  <a:pt x="0" y="166"/>
                </a:lnTo>
                <a:close/>
              </a:path>
            </a:pathLst>
          </a:custGeom>
          <a:gradFill rotWithShape="1">
            <a:gsLst>
              <a:gs pos="0">
                <a:srgbClr val="333333">
                  <a:gamma/>
                  <a:shade val="0"/>
                  <a:invGamma/>
                  <a:alpha val="0"/>
                </a:srgbClr>
              </a:gs>
              <a:gs pos="100000">
                <a:srgbClr val="333333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41" name="Freeform 21"/>
          <p:cNvSpPr>
            <a:spLocks/>
          </p:cNvSpPr>
          <p:nvPr/>
        </p:nvSpPr>
        <p:spPr bwMode="gray">
          <a:xfrm>
            <a:off x="5561013" y="3068638"/>
            <a:ext cx="1092200" cy="519112"/>
          </a:xfrm>
          <a:custGeom>
            <a:avLst/>
            <a:gdLst>
              <a:gd name="T0" fmla="*/ 882 w 882"/>
              <a:gd name="T1" fmla="*/ 374 h 425"/>
              <a:gd name="T2" fmla="*/ 719 w 882"/>
              <a:gd name="T3" fmla="*/ 425 h 425"/>
              <a:gd name="T4" fmla="*/ 88 w 882"/>
              <a:gd name="T5" fmla="*/ 93 h 425"/>
              <a:gd name="T6" fmla="*/ 188 w 882"/>
              <a:gd name="T7" fmla="*/ 3 h 425"/>
              <a:gd name="T8" fmla="*/ 343 w 882"/>
              <a:gd name="T9" fmla="*/ 73 h 425"/>
              <a:gd name="T10" fmla="*/ 882 w 882"/>
              <a:gd name="T11" fmla="*/ 374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82" h="425">
                <a:moveTo>
                  <a:pt x="882" y="374"/>
                </a:moveTo>
                <a:lnTo>
                  <a:pt x="719" y="425"/>
                </a:lnTo>
                <a:lnTo>
                  <a:pt x="88" y="93"/>
                </a:lnTo>
                <a:cubicBezTo>
                  <a:pt x="0" y="23"/>
                  <a:pt x="145" y="5"/>
                  <a:pt x="188" y="3"/>
                </a:cubicBezTo>
                <a:cubicBezTo>
                  <a:pt x="218" y="0"/>
                  <a:pt x="221" y="8"/>
                  <a:pt x="343" y="73"/>
                </a:cubicBezTo>
                <a:lnTo>
                  <a:pt x="882" y="374"/>
                </a:lnTo>
                <a:close/>
              </a:path>
            </a:pathLst>
          </a:custGeom>
          <a:gradFill rotWithShape="1">
            <a:gsLst>
              <a:gs pos="0">
                <a:srgbClr val="333333">
                  <a:gamma/>
                  <a:shade val="0"/>
                  <a:invGamma/>
                  <a:alpha val="0"/>
                </a:srgbClr>
              </a:gs>
              <a:gs pos="100000">
                <a:srgbClr val="333333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42" name="Freeform 22"/>
          <p:cNvSpPr>
            <a:spLocks/>
          </p:cNvSpPr>
          <p:nvPr/>
        </p:nvSpPr>
        <p:spPr bwMode="gray">
          <a:xfrm>
            <a:off x="5181600" y="3321050"/>
            <a:ext cx="927100" cy="438150"/>
          </a:xfrm>
          <a:custGeom>
            <a:avLst/>
            <a:gdLst>
              <a:gd name="T0" fmla="*/ 748 w 748"/>
              <a:gd name="T1" fmla="*/ 320 h 354"/>
              <a:gd name="T2" fmla="*/ 604 w 748"/>
              <a:gd name="T3" fmla="*/ 354 h 354"/>
              <a:gd name="T4" fmla="*/ 63 w 748"/>
              <a:gd name="T5" fmla="*/ 84 h 354"/>
              <a:gd name="T6" fmla="*/ 221 w 748"/>
              <a:gd name="T7" fmla="*/ 39 h 354"/>
              <a:gd name="T8" fmla="*/ 748 w 748"/>
              <a:gd name="T9" fmla="*/ 320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8" h="354">
                <a:moveTo>
                  <a:pt x="748" y="320"/>
                </a:moveTo>
                <a:lnTo>
                  <a:pt x="604" y="354"/>
                </a:lnTo>
                <a:lnTo>
                  <a:pt x="63" y="84"/>
                </a:lnTo>
                <a:cubicBezTo>
                  <a:pt x="0" y="31"/>
                  <a:pt x="107" y="0"/>
                  <a:pt x="221" y="39"/>
                </a:cubicBezTo>
                <a:lnTo>
                  <a:pt x="748" y="320"/>
                </a:lnTo>
                <a:close/>
              </a:path>
            </a:pathLst>
          </a:custGeom>
          <a:gradFill rotWithShape="1">
            <a:gsLst>
              <a:gs pos="0">
                <a:srgbClr val="333333">
                  <a:gamma/>
                  <a:shade val="0"/>
                  <a:invGamma/>
                  <a:alpha val="0"/>
                </a:srgbClr>
              </a:gs>
              <a:gs pos="100000">
                <a:srgbClr val="333333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0743" name="Group 23"/>
          <p:cNvGrpSpPr>
            <a:grpSpLocks/>
          </p:cNvGrpSpPr>
          <p:nvPr/>
        </p:nvGrpSpPr>
        <p:grpSpPr bwMode="auto">
          <a:xfrm>
            <a:off x="5764213" y="1905000"/>
            <a:ext cx="1627187" cy="1846263"/>
            <a:chOff x="313" y="2400"/>
            <a:chExt cx="1349" cy="1534"/>
          </a:xfrm>
        </p:grpSpPr>
        <p:sp>
          <p:nvSpPr>
            <p:cNvPr id="30744" name="Freeform 24"/>
            <p:cNvSpPr>
              <a:spLocks/>
            </p:cNvSpPr>
            <p:nvPr/>
          </p:nvSpPr>
          <p:spPr bwMode="gray">
            <a:xfrm flipH="1">
              <a:off x="1229" y="2814"/>
              <a:ext cx="433" cy="1097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EAEAEA">
                    <a:gamma/>
                    <a:shade val="66667"/>
                    <a:invGamma/>
                  </a:srgbClr>
                </a:gs>
                <a:gs pos="100000">
                  <a:srgbClr val="EAEAEA"/>
                </a:gs>
              </a:gsLst>
              <a:lin ang="18900000" scaled="1"/>
            </a:gradFill>
            <a:ln>
              <a:noFill/>
            </a:ln>
            <a:effectLst/>
            <a:scene3d>
              <a:camera prst="legacyPerspectiveTopLeft">
                <a:rot lat="0" lon="20099999" rev="0"/>
              </a:camera>
              <a:lightRig rig="legacyFlat3" dir="t"/>
            </a:scene3d>
            <a:sp3d extrusionH="36500" prstMaterial="legacyPlastic">
              <a:bevelT w="13500" h="13500" prst="angle"/>
              <a:bevelB w="13500" h="13500" prst="angle"/>
              <a:extrusionClr>
                <a:srgbClr val="5F5F5F"/>
              </a:extrusionClr>
              <a:contourClr>
                <a:srgbClr val="EAEAEA"/>
              </a:contour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sy="50000" rotWithShape="0">
                      <a:srgbClr val="1C1C1C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30745" name="Freeform 25"/>
            <p:cNvSpPr>
              <a:spLocks/>
            </p:cNvSpPr>
            <p:nvPr/>
          </p:nvSpPr>
          <p:spPr bwMode="gray">
            <a:xfrm flipH="1">
              <a:off x="700" y="2400"/>
              <a:ext cx="545" cy="1380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EAEAEA">
                    <a:gamma/>
                    <a:shade val="70196"/>
                    <a:invGamma/>
                  </a:srgbClr>
                </a:gs>
                <a:gs pos="100000">
                  <a:srgbClr val="EAEAEA"/>
                </a:gs>
              </a:gsLst>
              <a:lin ang="18900000" scaled="1"/>
            </a:gradFill>
            <a:ln>
              <a:noFill/>
            </a:ln>
            <a:effectLst/>
            <a:scene3d>
              <a:camera prst="legacyPerspectiveTopLeft">
                <a:rot lat="0" lon="19799999" rev="0"/>
              </a:camera>
              <a:lightRig rig="legacyFlat3" dir="t"/>
            </a:scene3d>
            <a:sp3d extrusionH="36500" prstMaterial="legacyPlastic">
              <a:bevelT w="13500" h="13500" prst="angle"/>
              <a:bevelB w="13500" h="13500" prst="angle"/>
              <a:extrusionClr>
                <a:srgbClr val="5F5F5F"/>
              </a:extrusionClr>
              <a:contourClr>
                <a:srgbClr val="EAEAEA"/>
              </a:contour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sy="50000" rotWithShape="0">
                      <a:srgbClr val="1C1C1C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30746" name="Freeform 26"/>
            <p:cNvSpPr>
              <a:spLocks/>
            </p:cNvSpPr>
            <p:nvPr/>
          </p:nvSpPr>
          <p:spPr bwMode="gray">
            <a:xfrm flipH="1">
              <a:off x="313" y="2837"/>
              <a:ext cx="433" cy="1097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EAEAEA">
                    <a:gamma/>
                    <a:shade val="66667"/>
                    <a:invGamma/>
                  </a:srgbClr>
                </a:gs>
                <a:gs pos="100000">
                  <a:srgbClr val="EAEAEA"/>
                </a:gs>
              </a:gsLst>
              <a:lin ang="18900000" scaled="1"/>
            </a:gradFill>
            <a:ln>
              <a:noFill/>
            </a:ln>
            <a:effectLst/>
            <a:scene3d>
              <a:camera prst="legacyPerspectiveTopLeft">
                <a:rot lat="0" lon="20099999" rev="0"/>
              </a:camera>
              <a:lightRig rig="legacyFlat3" dir="t"/>
            </a:scene3d>
            <a:sp3d extrusionH="36500" prstMaterial="legacyPlastic">
              <a:bevelT w="13500" h="13500" prst="angle"/>
              <a:bevelB w="13500" h="13500" prst="angle"/>
              <a:extrusionClr>
                <a:srgbClr val="5F5F5F"/>
              </a:extrusionClr>
              <a:contourClr>
                <a:srgbClr val="EAEAEA"/>
              </a:contour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sy="50000" rotWithShape="0">
                      <a:srgbClr val="1C1C1C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</p:grpSp>
      <p:grpSp>
        <p:nvGrpSpPr>
          <p:cNvPr id="30747" name="Group 27"/>
          <p:cNvGrpSpPr>
            <a:grpSpLocks/>
          </p:cNvGrpSpPr>
          <p:nvPr/>
        </p:nvGrpSpPr>
        <p:grpSpPr bwMode="auto">
          <a:xfrm>
            <a:off x="533400" y="1981200"/>
            <a:ext cx="4051300" cy="914400"/>
            <a:chOff x="2728" y="983"/>
            <a:chExt cx="2552" cy="576"/>
          </a:xfrm>
        </p:grpSpPr>
        <p:sp>
          <p:nvSpPr>
            <p:cNvPr id="30748" name="Rectangle 28"/>
            <p:cNvSpPr>
              <a:spLocks noChangeArrowheads="1"/>
            </p:cNvSpPr>
            <p:nvPr/>
          </p:nvSpPr>
          <p:spPr bwMode="gray">
            <a:xfrm>
              <a:off x="2728" y="983"/>
              <a:ext cx="2552" cy="57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49" name="Rectangle 29"/>
            <p:cNvSpPr>
              <a:spLocks noChangeArrowheads="1"/>
            </p:cNvSpPr>
            <p:nvPr/>
          </p:nvSpPr>
          <p:spPr bwMode="gray">
            <a:xfrm>
              <a:off x="2741" y="989"/>
              <a:ext cx="2530" cy="262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50" name="Rectangle 30"/>
            <p:cNvSpPr>
              <a:spLocks noChangeArrowheads="1"/>
            </p:cNvSpPr>
            <p:nvPr/>
          </p:nvSpPr>
          <p:spPr bwMode="gray">
            <a:xfrm>
              <a:off x="2736" y="1239"/>
              <a:ext cx="2535" cy="314"/>
            </a:xfrm>
            <a:prstGeom prst="rect">
              <a:avLst/>
            </a:prstGeom>
            <a:gradFill rotWithShape="1">
              <a:gsLst>
                <a:gs pos="0">
                  <a:schemeClr val="folHlink">
                    <a:gamma/>
                    <a:tint val="61176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0751" name="Text Box 31"/>
          <p:cNvSpPr txBox="1">
            <a:spLocks noChangeArrowheads="1"/>
          </p:cNvSpPr>
          <p:nvPr/>
        </p:nvSpPr>
        <p:spPr bwMode="gray">
          <a:xfrm>
            <a:off x="914400" y="2503488"/>
            <a:ext cx="32893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000000"/>
                </a:solidFill>
                <a:ea typeface="宋体" panose="02010600030101010101" pitchFamily="2" charset="-122"/>
              </a:rPr>
              <a:t> Description of the sub contents</a:t>
            </a:r>
          </a:p>
        </p:txBody>
      </p:sp>
      <p:sp>
        <p:nvSpPr>
          <p:cNvPr id="30752" name="Text Box 32"/>
          <p:cNvSpPr txBox="1">
            <a:spLocks noChangeArrowheads="1"/>
          </p:cNvSpPr>
          <p:nvPr/>
        </p:nvSpPr>
        <p:spPr bwMode="gray">
          <a:xfrm>
            <a:off x="1390650" y="1954213"/>
            <a:ext cx="2432050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200" b="1">
                <a:solidFill>
                  <a:srgbClr val="FFFFFF"/>
                </a:solidFill>
                <a:ea typeface="宋体" panose="02010600030101010101" pitchFamily="2" charset="-122"/>
              </a:rPr>
              <a:t>Title in here</a:t>
            </a:r>
          </a:p>
        </p:txBody>
      </p:sp>
      <p:pic>
        <p:nvPicPr>
          <p:cNvPr id="30753" name="Picture 33" descr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612"/>
          <a:stretch>
            <a:fillRect/>
          </a:stretch>
        </p:blipFill>
        <p:spPr bwMode="auto">
          <a:xfrm>
            <a:off x="7418388" y="4953000"/>
            <a:ext cx="17018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Contents</a:t>
            </a:r>
            <a:endParaRPr lang="en-US" altLang="zh-CN">
              <a:solidFill>
                <a:schemeClr val="accent1"/>
              </a:solidFill>
              <a:ea typeface="宋体" panose="02010600030101010101" pitchFamily="2" charset="-122"/>
            </a:endParaRP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black">
          <a:xfrm>
            <a:off x="1676400" y="1828800"/>
            <a:ext cx="58674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 b="1">
                <a:ea typeface="宋体" panose="02010600030101010101" pitchFamily="2" charset="-122"/>
              </a:rPr>
              <a:t>ThemeGallery is a Design Digital Content &amp; Contents mall developed by Guild Design Inc.</a:t>
            </a:r>
          </a:p>
        </p:txBody>
      </p:sp>
      <p:grpSp>
        <p:nvGrpSpPr>
          <p:cNvPr id="10289" name="Group 49"/>
          <p:cNvGrpSpPr>
            <a:grpSpLocks/>
          </p:cNvGrpSpPr>
          <p:nvPr/>
        </p:nvGrpSpPr>
        <p:grpSpPr bwMode="auto">
          <a:xfrm>
            <a:off x="1981200" y="2774950"/>
            <a:ext cx="5311775" cy="469900"/>
            <a:chOff x="1213" y="1748"/>
            <a:chExt cx="3346" cy="296"/>
          </a:xfrm>
        </p:grpSpPr>
        <p:grpSp>
          <p:nvGrpSpPr>
            <p:cNvPr id="10244" name="Group 4"/>
            <p:cNvGrpSpPr>
              <a:grpSpLocks/>
            </p:cNvGrpSpPr>
            <p:nvPr/>
          </p:nvGrpSpPr>
          <p:grpSpPr bwMode="auto">
            <a:xfrm>
              <a:off x="1213" y="1756"/>
              <a:ext cx="3346" cy="288"/>
              <a:chOff x="1117" y="1455"/>
              <a:chExt cx="3346" cy="288"/>
            </a:xfrm>
          </p:grpSpPr>
          <p:sp>
            <p:nvSpPr>
              <p:cNvPr id="10245" name="AutoShape 5"/>
              <p:cNvSpPr>
                <a:spLocks noChangeArrowheads="1"/>
              </p:cNvSpPr>
              <p:nvPr/>
            </p:nvSpPr>
            <p:spPr bwMode="gray">
              <a:xfrm>
                <a:off x="1117" y="1455"/>
                <a:ext cx="3346" cy="288"/>
              </a:xfrm>
              <a:prstGeom prst="roundRect">
                <a:avLst>
                  <a:gd name="adj" fmla="val 7292"/>
                </a:avLst>
              </a:prstGeom>
              <a:gradFill rotWithShape="1">
                <a:gsLst>
                  <a:gs pos="0">
                    <a:schemeClr val="accent2">
                      <a:gamma/>
                      <a:shade val="47451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solidFill>
                  <a:srgbClr val="FFFFFF">
                    <a:alpha val="70000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246" name="AutoShape 6"/>
              <p:cNvSpPr>
                <a:spLocks noChangeArrowheads="1"/>
              </p:cNvSpPr>
              <p:nvPr/>
            </p:nvSpPr>
            <p:spPr bwMode="gray">
              <a:xfrm>
                <a:off x="1117" y="1455"/>
                <a:ext cx="3346" cy="95"/>
              </a:xfrm>
              <a:prstGeom prst="roundRect">
                <a:avLst>
                  <a:gd name="adj" fmla="val 26389"/>
                </a:avLst>
              </a:prstGeom>
              <a:solidFill>
                <a:schemeClr val="accent2">
                  <a:alpha val="3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0247" name="Text Box 7"/>
            <p:cNvSpPr txBox="1">
              <a:spLocks noChangeArrowheads="1"/>
            </p:cNvSpPr>
            <p:nvPr/>
          </p:nvSpPr>
          <p:spPr bwMode="white">
            <a:xfrm>
              <a:off x="1680" y="1755"/>
              <a:ext cx="258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292929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457200" indent="-4572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914400" indent="-4572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371600" indent="-4572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828800" indent="-4572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286000" indent="-4572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7432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32004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6576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41148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Clr>
                  <a:schemeClr val="tx1"/>
                </a:buClr>
              </a:pPr>
              <a:r>
                <a:rPr lang="en-US" altLang="zh-CN" sz="2400" b="1">
                  <a:solidFill>
                    <a:srgbClr val="FFFFFF"/>
                  </a:solidFill>
                  <a:ea typeface="宋体" panose="02010600030101010101" pitchFamily="2" charset="-122"/>
                </a:rPr>
                <a:t>Click to add title in here    </a:t>
              </a:r>
            </a:p>
          </p:txBody>
        </p:sp>
        <p:grpSp>
          <p:nvGrpSpPr>
            <p:cNvPr id="10248" name="Group 8"/>
            <p:cNvGrpSpPr>
              <a:grpSpLocks/>
            </p:cNvGrpSpPr>
            <p:nvPr/>
          </p:nvGrpSpPr>
          <p:grpSpPr bwMode="auto">
            <a:xfrm>
              <a:off x="1355" y="1758"/>
              <a:ext cx="270" cy="270"/>
              <a:chOff x="4166" y="1706"/>
              <a:chExt cx="1252" cy="1252"/>
            </a:xfrm>
          </p:grpSpPr>
          <p:sp>
            <p:nvSpPr>
              <p:cNvPr id="10249" name="Oval 9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0250" name="Oval 10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0251" name="Oval 11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0252" name="Oval 12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0253" name="Text Box 13"/>
            <p:cNvSpPr txBox="1">
              <a:spLocks noChangeArrowheads="1"/>
            </p:cNvSpPr>
            <p:nvPr/>
          </p:nvSpPr>
          <p:spPr bwMode="auto">
            <a:xfrm>
              <a:off x="1364" y="1748"/>
              <a:ext cx="25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400" b="1">
                  <a:solidFill>
                    <a:srgbClr val="000000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10288" name="Group 48"/>
          <p:cNvGrpSpPr>
            <a:grpSpLocks/>
          </p:cNvGrpSpPr>
          <p:nvPr/>
        </p:nvGrpSpPr>
        <p:grpSpPr bwMode="auto">
          <a:xfrm>
            <a:off x="1981200" y="3557588"/>
            <a:ext cx="5311775" cy="469900"/>
            <a:chOff x="1214" y="2241"/>
            <a:chExt cx="3346" cy="296"/>
          </a:xfrm>
        </p:grpSpPr>
        <p:grpSp>
          <p:nvGrpSpPr>
            <p:cNvPr id="10254" name="Group 14"/>
            <p:cNvGrpSpPr>
              <a:grpSpLocks/>
            </p:cNvGrpSpPr>
            <p:nvPr/>
          </p:nvGrpSpPr>
          <p:grpSpPr bwMode="auto">
            <a:xfrm>
              <a:off x="1214" y="2249"/>
              <a:ext cx="3346" cy="288"/>
              <a:chOff x="1118" y="1948"/>
              <a:chExt cx="3346" cy="288"/>
            </a:xfrm>
          </p:grpSpPr>
          <p:sp>
            <p:nvSpPr>
              <p:cNvPr id="10255" name="AutoShape 15"/>
              <p:cNvSpPr>
                <a:spLocks noChangeArrowheads="1"/>
              </p:cNvSpPr>
              <p:nvPr/>
            </p:nvSpPr>
            <p:spPr bwMode="gray">
              <a:xfrm>
                <a:off x="1118" y="1948"/>
                <a:ext cx="3346" cy="288"/>
              </a:xfrm>
              <a:prstGeom prst="roundRect">
                <a:avLst>
                  <a:gd name="adj" fmla="val 7292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4314"/>
                      <a:invGamma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n w="9525">
                <a:solidFill>
                  <a:srgbClr val="FFFFFF">
                    <a:alpha val="70000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256" name="AutoShape 16"/>
              <p:cNvSpPr>
                <a:spLocks noChangeArrowheads="1"/>
              </p:cNvSpPr>
              <p:nvPr/>
            </p:nvSpPr>
            <p:spPr bwMode="gray">
              <a:xfrm>
                <a:off x="1118" y="1948"/>
                <a:ext cx="3346" cy="95"/>
              </a:xfrm>
              <a:prstGeom prst="roundRect">
                <a:avLst>
                  <a:gd name="adj" fmla="val 26389"/>
                </a:avLst>
              </a:prstGeom>
              <a:solidFill>
                <a:schemeClr val="accent1">
                  <a:alpha val="3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0257" name="Text Box 17"/>
            <p:cNvSpPr txBox="1">
              <a:spLocks noChangeArrowheads="1"/>
            </p:cNvSpPr>
            <p:nvPr/>
          </p:nvSpPr>
          <p:spPr bwMode="white">
            <a:xfrm>
              <a:off x="1667" y="2248"/>
              <a:ext cx="2547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292929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457200" indent="-4572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914400" indent="-4572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371600" indent="-4572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828800" indent="-4572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286000" indent="-4572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7432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32004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6576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41148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Clr>
                  <a:schemeClr val="tx1"/>
                </a:buClr>
              </a:pPr>
              <a:r>
                <a:rPr lang="en-US" altLang="zh-CN" sz="2400" b="1">
                  <a:solidFill>
                    <a:srgbClr val="FFFFFF"/>
                  </a:solidFill>
                  <a:ea typeface="宋体" panose="02010600030101010101" pitchFamily="2" charset="-122"/>
                </a:rPr>
                <a:t>Click to add title in here    </a:t>
              </a:r>
            </a:p>
          </p:txBody>
        </p:sp>
        <p:grpSp>
          <p:nvGrpSpPr>
            <p:cNvPr id="10258" name="Group 18"/>
            <p:cNvGrpSpPr>
              <a:grpSpLocks/>
            </p:cNvGrpSpPr>
            <p:nvPr/>
          </p:nvGrpSpPr>
          <p:grpSpPr bwMode="auto">
            <a:xfrm>
              <a:off x="1342" y="2251"/>
              <a:ext cx="270" cy="270"/>
              <a:chOff x="4166" y="1706"/>
              <a:chExt cx="1252" cy="1252"/>
            </a:xfrm>
          </p:grpSpPr>
          <p:sp>
            <p:nvSpPr>
              <p:cNvPr id="10259" name="Oval 19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0260" name="Oval 20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0261" name="Oval 21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0262" name="Oval 22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0263" name="Text Box 23"/>
            <p:cNvSpPr txBox="1">
              <a:spLocks noChangeArrowheads="1"/>
            </p:cNvSpPr>
            <p:nvPr/>
          </p:nvSpPr>
          <p:spPr bwMode="auto">
            <a:xfrm>
              <a:off x="1351" y="2241"/>
              <a:ext cx="25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400" b="1">
                  <a:solidFill>
                    <a:srgbClr val="000000"/>
                  </a:solidFill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10287" name="Group 47"/>
          <p:cNvGrpSpPr>
            <a:grpSpLocks/>
          </p:cNvGrpSpPr>
          <p:nvPr/>
        </p:nvGrpSpPr>
        <p:grpSpPr bwMode="auto">
          <a:xfrm>
            <a:off x="1981200" y="4389438"/>
            <a:ext cx="5311775" cy="458787"/>
            <a:chOff x="1235" y="2765"/>
            <a:chExt cx="3346" cy="289"/>
          </a:xfrm>
        </p:grpSpPr>
        <p:grpSp>
          <p:nvGrpSpPr>
            <p:cNvPr id="10264" name="Group 24"/>
            <p:cNvGrpSpPr>
              <a:grpSpLocks/>
            </p:cNvGrpSpPr>
            <p:nvPr/>
          </p:nvGrpSpPr>
          <p:grpSpPr bwMode="auto">
            <a:xfrm>
              <a:off x="1235" y="2766"/>
              <a:ext cx="3346" cy="288"/>
              <a:chOff x="1098" y="2465"/>
              <a:chExt cx="3346" cy="288"/>
            </a:xfrm>
          </p:grpSpPr>
          <p:sp>
            <p:nvSpPr>
              <p:cNvPr id="10265" name="AutoShape 25"/>
              <p:cNvSpPr>
                <a:spLocks noChangeArrowheads="1"/>
              </p:cNvSpPr>
              <p:nvPr/>
            </p:nvSpPr>
            <p:spPr bwMode="gray">
              <a:xfrm>
                <a:off x="1098" y="2465"/>
                <a:ext cx="3346" cy="288"/>
              </a:xfrm>
              <a:prstGeom prst="roundRect">
                <a:avLst>
                  <a:gd name="adj" fmla="val 7292"/>
                </a:avLst>
              </a:prstGeom>
              <a:gradFill rotWithShape="1">
                <a:gsLst>
                  <a:gs pos="0">
                    <a:schemeClr val="folHlink">
                      <a:gamma/>
                      <a:shade val="44314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solidFill>
                  <a:srgbClr val="FFFFFF">
                    <a:alpha val="70000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266" name="AutoShape 26"/>
              <p:cNvSpPr>
                <a:spLocks noChangeArrowheads="1"/>
              </p:cNvSpPr>
              <p:nvPr/>
            </p:nvSpPr>
            <p:spPr bwMode="gray">
              <a:xfrm>
                <a:off x="1098" y="2465"/>
                <a:ext cx="3346" cy="95"/>
              </a:xfrm>
              <a:prstGeom prst="roundRect">
                <a:avLst>
                  <a:gd name="adj" fmla="val 26389"/>
                </a:avLst>
              </a:prstGeom>
              <a:solidFill>
                <a:schemeClr val="folHlink">
                  <a:alpha val="3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0267" name="Text Box 27"/>
            <p:cNvSpPr txBox="1">
              <a:spLocks noChangeArrowheads="1"/>
            </p:cNvSpPr>
            <p:nvPr/>
          </p:nvSpPr>
          <p:spPr bwMode="white">
            <a:xfrm>
              <a:off x="1688" y="2765"/>
              <a:ext cx="259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292929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457200" indent="-4572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914400" indent="-4572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371600" indent="-4572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828800" indent="-4572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286000" indent="-4572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7432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32004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6576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41148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Clr>
                  <a:schemeClr val="tx1"/>
                </a:buClr>
              </a:pPr>
              <a:r>
                <a:rPr lang="en-US" altLang="zh-CN" sz="2400" b="1">
                  <a:solidFill>
                    <a:srgbClr val="FFFFFF"/>
                  </a:solidFill>
                  <a:ea typeface="宋体" panose="02010600030101010101" pitchFamily="2" charset="-122"/>
                </a:rPr>
                <a:t>Click to add title in here    </a:t>
              </a:r>
            </a:p>
          </p:txBody>
        </p:sp>
        <p:grpSp>
          <p:nvGrpSpPr>
            <p:cNvPr id="10268" name="Group 28"/>
            <p:cNvGrpSpPr>
              <a:grpSpLocks/>
            </p:cNvGrpSpPr>
            <p:nvPr/>
          </p:nvGrpSpPr>
          <p:grpSpPr bwMode="auto">
            <a:xfrm>
              <a:off x="1363" y="2775"/>
              <a:ext cx="270" cy="270"/>
              <a:chOff x="4166" y="1706"/>
              <a:chExt cx="1252" cy="1252"/>
            </a:xfrm>
          </p:grpSpPr>
          <p:sp>
            <p:nvSpPr>
              <p:cNvPr id="10269" name="Oval 29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0270" name="Oval 30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0271" name="Oval 31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0272" name="Oval 32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0273" name="Text Box 33"/>
            <p:cNvSpPr txBox="1">
              <a:spLocks noChangeArrowheads="1"/>
            </p:cNvSpPr>
            <p:nvPr/>
          </p:nvSpPr>
          <p:spPr bwMode="auto">
            <a:xfrm>
              <a:off x="1372" y="2765"/>
              <a:ext cx="25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400" b="1">
                  <a:solidFill>
                    <a:srgbClr val="000000"/>
                  </a:solidFill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10286" name="Group 46"/>
          <p:cNvGrpSpPr>
            <a:grpSpLocks/>
          </p:cNvGrpSpPr>
          <p:nvPr/>
        </p:nvGrpSpPr>
        <p:grpSpPr bwMode="auto">
          <a:xfrm>
            <a:off x="1981200" y="5168900"/>
            <a:ext cx="5311775" cy="469900"/>
            <a:chOff x="1255" y="3256"/>
            <a:chExt cx="3346" cy="296"/>
          </a:xfrm>
        </p:grpSpPr>
        <p:grpSp>
          <p:nvGrpSpPr>
            <p:cNvPr id="10274" name="Group 34"/>
            <p:cNvGrpSpPr>
              <a:grpSpLocks/>
            </p:cNvGrpSpPr>
            <p:nvPr/>
          </p:nvGrpSpPr>
          <p:grpSpPr bwMode="auto">
            <a:xfrm>
              <a:off x="1255" y="3264"/>
              <a:ext cx="3346" cy="288"/>
              <a:chOff x="1118" y="2963"/>
              <a:chExt cx="3346" cy="288"/>
            </a:xfrm>
          </p:grpSpPr>
          <p:sp>
            <p:nvSpPr>
              <p:cNvPr id="10275" name="AutoShape 35"/>
              <p:cNvSpPr>
                <a:spLocks noChangeArrowheads="1"/>
              </p:cNvSpPr>
              <p:nvPr/>
            </p:nvSpPr>
            <p:spPr bwMode="gray">
              <a:xfrm>
                <a:off x="1118" y="2963"/>
                <a:ext cx="3346" cy="288"/>
              </a:xfrm>
              <a:prstGeom prst="roundRect">
                <a:avLst>
                  <a:gd name="adj" fmla="val 7292"/>
                </a:avLst>
              </a:prstGeom>
              <a:gradFill rotWithShape="1">
                <a:gsLst>
                  <a:gs pos="0">
                    <a:schemeClr val="hlink">
                      <a:gamma/>
                      <a:shade val="50980"/>
                      <a:invGamma/>
                    </a:schemeClr>
                  </a:gs>
                  <a:gs pos="100000">
                    <a:schemeClr val="hlink"/>
                  </a:gs>
                </a:gsLst>
                <a:lin ang="5400000" scaled="1"/>
              </a:gradFill>
              <a:ln w="9525">
                <a:solidFill>
                  <a:srgbClr val="FFFFFF">
                    <a:alpha val="39999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276" name="AutoShape 36"/>
              <p:cNvSpPr>
                <a:spLocks noChangeArrowheads="1"/>
              </p:cNvSpPr>
              <p:nvPr/>
            </p:nvSpPr>
            <p:spPr bwMode="gray">
              <a:xfrm>
                <a:off x="1118" y="2963"/>
                <a:ext cx="3346" cy="95"/>
              </a:xfrm>
              <a:prstGeom prst="roundRect">
                <a:avLst>
                  <a:gd name="adj" fmla="val 26389"/>
                </a:avLst>
              </a:prstGeom>
              <a:solidFill>
                <a:schemeClr val="hlink">
                  <a:alpha val="3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0277" name="Text Box 37"/>
            <p:cNvSpPr txBox="1">
              <a:spLocks noChangeArrowheads="1"/>
            </p:cNvSpPr>
            <p:nvPr/>
          </p:nvSpPr>
          <p:spPr bwMode="white">
            <a:xfrm>
              <a:off x="1708" y="3256"/>
              <a:ext cx="25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292929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457200" indent="-4572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914400" indent="-4572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371600" indent="-4572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828800" indent="-4572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286000" indent="-4572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7432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32004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6576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41148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Clr>
                  <a:schemeClr val="tx1"/>
                </a:buClr>
              </a:pPr>
              <a:r>
                <a:rPr lang="en-US" altLang="zh-CN" sz="2400" b="1">
                  <a:solidFill>
                    <a:srgbClr val="FFFFFF"/>
                  </a:solidFill>
                  <a:ea typeface="宋体" panose="02010600030101010101" pitchFamily="2" charset="-122"/>
                </a:rPr>
                <a:t>Click to add title in here    </a:t>
              </a:r>
            </a:p>
          </p:txBody>
        </p:sp>
        <p:grpSp>
          <p:nvGrpSpPr>
            <p:cNvPr id="10278" name="Group 38"/>
            <p:cNvGrpSpPr>
              <a:grpSpLocks/>
            </p:cNvGrpSpPr>
            <p:nvPr/>
          </p:nvGrpSpPr>
          <p:grpSpPr bwMode="auto">
            <a:xfrm>
              <a:off x="1383" y="3266"/>
              <a:ext cx="270" cy="270"/>
              <a:chOff x="4166" y="1706"/>
              <a:chExt cx="1252" cy="1252"/>
            </a:xfrm>
          </p:grpSpPr>
          <p:sp>
            <p:nvSpPr>
              <p:cNvPr id="10279" name="Oval 39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0280" name="Oval 40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0281" name="Oval 41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0282" name="Oval 42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0283" name="Text Box 43"/>
            <p:cNvSpPr txBox="1">
              <a:spLocks noChangeArrowheads="1"/>
            </p:cNvSpPr>
            <p:nvPr/>
          </p:nvSpPr>
          <p:spPr bwMode="auto">
            <a:xfrm>
              <a:off x="1392" y="3256"/>
              <a:ext cx="25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400" b="1">
                  <a:solidFill>
                    <a:srgbClr val="000000"/>
                  </a:solidFill>
                  <a:ea typeface="宋体" panose="02010600030101010101" pitchFamily="2" charset="-122"/>
                </a:rPr>
                <a:t>4</a:t>
              </a:r>
            </a:p>
          </p:txBody>
        </p:sp>
      </p:grpSp>
      <p:pic>
        <p:nvPicPr>
          <p:cNvPr id="10285" name="Picture 45" descr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612"/>
          <a:stretch>
            <a:fillRect/>
          </a:stretch>
        </p:blipFill>
        <p:spPr bwMode="auto">
          <a:xfrm>
            <a:off x="7418388" y="4953000"/>
            <a:ext cx="17018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pic>
        <p:nvPicPr>
          <p:cNvPr id="31747" name="Picture 3" descr="shadow_1_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375" y="5516563"/>
            <a:ext cx="2347913" cy="16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8" name="Picture 4" descr="shadow_1_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975" y="5507038"/>
            <a:ext cx="2347913" cy="16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9" name="Picture 5" descr="shadow_1_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13" y="5516563"/>
            <a:ext cx="2347912" cy="16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750" name="Group 6"/>
          <p:cNvGrpSpPr>
            <a:grpSpLocks/>
          </p:cNvGrpSpPr>
          <p:nvPr/>
        </p:nvGrpSpPr>
        <p:grpSpPr bwMode="auto">
          <a:xfrm>
            <a:off x="5873750" y="2230438"/>
            <a:ext cx="2174875" cy="3379787"/>
            <a:chOff x="3762" y="1166"/>
            <a:chExt cx="1370" cy="2355"/>
          </a:xfrm>
        </p:grpSpPr>
        <p:sp>
          <p:nvSpPr>
            <p:cNvPr id="31751" name="AutoShape 7"/>
            <p:cNvSpPr>
              <a:spLocks noChangeArrowheads="1"/>
            </p:cNvSpPr>
            <p:nvPr/>
          </p:nvSpPr>
          <p:spPr bwMode="gray">
            <a:xfrm>
              <a:off x="3762" y="1166"/>
              <a:ext cx="1370" cy="2355"/>
            </a:xfrm>
            <a:prstGeom prst="roundRect">
              <a:avLst>
                <a:gd name="adj" fmla="val 4806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54902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scene3d>
              <a:camera prst="legacyPerspectiveTop"/>
              <a:lightRig rig="legacyFlat2" dir="b"/>
            </a:scene3d>
            <a:sp3d extrusionH="1801800" prstMaterial="legacyPlastic">
              <a:bevelT w="13500" h="13500" prst="angle"/>
              <a:bevelB w="13500" h="13500" prst="angle"/>
              <a:extrusionClr>
                <a:schemeClr val="hlink"/>
              </a:extrusionClr>
              <a:contourClr>
                <a:schemeClr val="hlink"/>
              </a:contour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31752" name="Line 8"/>
            <p:cNvSpPr>
              <a:spLocks noChangeShapeType="1"/>
            </p:cNvSpPr>
            <p:nvPr/>
          </p:nvSpPr>
          <p:spPr bwMode="gray">
            <a:xfrm>
              <a:off x="3829" y="1176"/>
              <a:ext cx="1246" cy="0"/>
            </a:xfrm>
            <a:prstGeom prst="line">
              <a:avLst/>
            </a:prstGeom>
            <a:noFill/>
            <a:ln w="9525">
              <a:solidFill>
                <a:srgbClr val="F8F8F8">
                  <a:alpha val="25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3" name="Freeform 9"/>
            <p:cNvSpPr>
              <a:spLocks/>
            </p:cNvSpPr>
            <p:nvPr/>
          </p:nvSpPr>
          <p:spPr bwMode="gray">
            <a:xfrm flipV="1">
              <a:off x="3772" y="3487"/>
              <a:ext cx="1353" cy="30"/>
            </a:xfrm>
            <a:custGeom>
              <a:avLst/>
              <a:gdLst>
                <a:gd name="T0" fmla="*/ 0 w 1318"/>
                <a:gd name="T1" fmla="*/ 19 h 19"/>
                <a:gd name="T2" fmla="*/ 72 w 1318"/>
                <a:gd name="T3" fmla="*/ 0 h 19"/>
                <a:gd name="T4" fmla="*/ 1249 w 1318"/>
                <a:gd name="T5" fmla="*/ 0 h 19"/>
                <a:gd name="T6" fmla="*/ 1318 w 1318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8" h="19">
                  <a:moveTo>
                    <a:pt x="0" y="19"/>
                  </a:moveTo>
                  <a:cubicBezTo>
                    <a:pt x="12" y="16"/>
                    <a:pt x="12" y="1"/>
                    <a:pt x="72" y="0"/>
                  </a:cubicBezTo>
                  <a:lnTo>
                    <a:pt x="1249" y="0"/>
                  </a:lnTo>
                  <a:cubicBezTo>
                    <a:pt x="1305" y="1"/>
                    <a:pt x="1304" y="15"/>
                    <a:pt x="1318" y="19"/>
                  </a:cubicBezTo>
                </a:path>
              </a:pathLst>
            </a:custGeom>
            <a:noFill/>
            <a:ln w="9525">
              <a:solidFill>
                <a:srgbClr val="FFFFFF">
                  <a:alpha val="2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4" name="Freeform 10"/>
            <p:cNvSpPr>
              <a:spLocks/>
            </p:cNvSpPr>
            <p:nvPr/>
          </p:nvSpPr>
          <p:spPr bwMode="gray">
            <a:xfrm>
              <a:off x="3779" y="1169"/>
              <a:ext cx="1336" cy="23"/>
            </a:xfrm>
            <a:custGeom>
              <a:avLst/>
              <a:gdLst>
                <a:gd name="T0" fmla="*/ 0 w 1318"/>
                <a:gd name="T1" fmla="*/ 19 h 19"/>
                <a:gd name="T2" fmla="*/ 72 w 1318"/>
                <a:gd name="T3" fmla="*/ 0 h 19"/>
                <a:gd name="T4" fmla="*/ 1249 w 1318"/>
                <a:gd name="T5" fmla="*/ 0 h 19"/>
                <a:gd name="T6" fmla="*/ 1318 w 1318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8" h="19">
                  <a:moveTo>
                    <a:pt x="0" y="19"/>
                  </a:moveTo>
                  <a:cubicBezTo>
                    <a:pt x="12" y="16"/>
                    <a:pt x="12" y="1"/>
                    <a:pt x="72" y="0"/>
                  </a:cubicBezTo>
                  <a:lnTo>
                    <a:pt x="1249" y="0"/>
                  </a:lnTo>
                  <a:cubicBezTo>
                    <a:pt x="1305" y="1"/>
                    <a:pt x="1304" y="15"/>
                    <a:pt x="1318" y="19"/>
                  </a:cubicBezTo>
                </a:path>
              </a:pathLst>
            </a:custGeom>
            <a:noFill/>
            <a:ln w="9525">
              <a:solidFill>
                <a:srgbClr val="F8F8F8">
                  <a:alpha val="39999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755" name="Group 11"/>
          <p:cNvGrpSpPr>
            <a:grpSpLocks/>
          </p:cNvGrpSpPr>
          <p:nvPr/>
        </p:nvGrpSpPr>
        <p:grpSpPr bwMode="auto">
          <a:xfrm>
            <a:off x="3378200" y="2687638"/>
            <a:ext cx="2174875" cy="2922587"/>
            <a:chOff x="2190" y="1620"/>
            <a:chExt cx="1370" cy="1901"/>
          </a:xfrm>
        </p:grpSpPr>
        <p:sp>
          <p:nvSpPr>
            <p:cNvPr id="31756" name="AutoShape 12"/>
            <p:cNvSpPr>
              <a:spLocks noChangeArrowheads="1"/>
            </p:cNvSpPr>
            <p:nvPr/>
          </p:nvSpPr>
          <p:spPr bwMode="gray">
            <a:xfrm>
              <a:off x="2190" y="1620"/>
              <a:ext cx="1370" cy="1901"/>
            </a:xfrm>
            <a:prstGeom prst="roundRect">
              <a:avLst>
                <a:gd name="adj" fmla="val 4806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54902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scene3d>
              <a:camera prst="legacyPerspectiveTop"/>
              <a:lightRig rig="legacyFlat2" dir="b"/>
            </a:scene3d>
            <a:sp3d extrusionH="1801800" prstMaterial="legacyPlastic">
              <a:bevelT w="13500" h="13500" prst="angle"/>
              <a:bevelB w="13500" h="13500" prst="angle"/>
              <a:extrusionClr>
                <a:schemeClr val="accent2"/>
              </a:extrusionClr>
              <a:contourClr>
                <a:schemeClr val="accent2"/>
              </a:contour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31757" name="Line 13"/>
            <p:cNvSpPr>
              <a:spLocks noChangeShapeType="1"/>
            </p:cNvSpPr>
            <p:nvPr/>
          </p:nvSpPr>
          <p:spPr bwMode="gray">
            <a:xfrm>
              <a:off x="2257" y="1629"/>
              <a:ext cx="1246" cy="0"/>
            </a:xfrm>
            <a:prstGeom prst="line">
              <a:avLst/>
            </a:prstGeom>
            <a:noFill/>
            <a:ln w="9525">
              <a:solidFill>
                <a:srgbClr val="F8F8F8">
                  <a:alpha val="25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8" name="Freeform 14"/>
            <p:cNvSpPr>
              <a:spLocks/>
            </p:cNvSpPr>
            <p:nvPr/>
          </p:nvSpPr>
          <p:spPr bwMode="gray">
            <a:xfrm flipV="1">
              <a:off x="2205" y="3492"/>
              <a:ext cx="1336" cy="25"/>
            </a:xfrm>
            <a:custGeom>
              <a:avLst/>
              <a:gdLst>
                <a:gd name="T0" fmla="*/ 0 w 1318"/>
                <a:gd name="T1" fmla="*/ 19 h 19"/>
                <a:gd name="T2" fmla="*/ 72 w 1318"/>
                <a:gd name="T3" fmla="*/ 0 h 19"/>
                <a:gd name="T4" fmla="*/ 1249 w 1318"/>
                <a:gd name="T5" fmla="*/ 0 h 19"/>
                <a:gd name="T6" fmla="*/ 1318 w 1318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8" h="19">
                  <a:moveTo>
                    <a:pt x="0" y="19"/>
                  </a:moveTo>
                  <a:cubicBezTo>
                    <a:pt x="12" y="16"/>
                    <a:pt x="12" y="1"/>
                    <a:pt x="72" y="0"/>
                  </a:cubicBezTo>
                  <a:lnTo>
                    <a:pt x="1249" y="0"/>
                  </a:lnTo>
                  <a:cubicBezTo>
                    <a:pt x="1305" y="1"/>
                    <a:pt x="1304" y="15"/>
                    <a:pt x="1318" y="19"/>
                  </a:cubicBezTo>
                </a:path>
              </a:pathLst>
            </a:custGeom>
            <a:noFill/>
            <a:ln w="9525">
              <a:solidFill>
                <a:srgbClr val="FFFFFF">
                  <a:alpha val="2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9" name="Freeform 15"/>
            <p:cNvSpPr>
              <a:spLocks/>
            </p:cNvSpPr>
            <p:nvPr/>
          </p:nvSpPr>
          <p:spPr bwMode="gray">
            <a:xfrm>
              <a:off x="2207" y="1622"/>
              <a:ext cx="1336" cy="19"/>
            </a:xfrm>
            <a:custGeom>
              <a:avLst/>
              <a:gdLst>
                <a:gd name="T0" fmla="*/ 0 w 1318"/>
                <a:gd name="T1" fmla="*/ 19 h 19"/>
                <a:gd name="T2" fmla="*/ 72 w 1318"/>
                <a:gd name="T3" fmla="*/ 0 h 19"/>
                <a:gd name="T4" fmla="*/ 1249 w 1318"/>
                <a:gd name="T5" fmla="*/ 0 h 19"/>
                <a:gd name="T6" fmla="*/ 1318 w 1318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8" h="19">
                  <a:moveTo>
                    <a:pt x="0" y="19"/>
                  </a:moveTo>
                  <a:cubicBezTo>
                    <a:pt x="12" y="16"/>
                    <a:pt x="12" y="1"/>
                    <a:pt x="72" y="0"/>
                  </a:cubicBezTo>
                  <a:lnTo>
                    <a:pt x="1249" y="0"/>
                  </a:lnTo>
                  <a:cubicBezTo>
                    <a:pt x="1305" y="1"/>
                    <a:pt x="1304" y="15"/>
                    <a:pt x="1318" y="19"/>
                  </a:cubicBezTo>
                </a:path>
              </a:pathLst>
            </a:custGeom>
            <a:noFill/>
            <a:ln w="9525">
              <a:solidFill>
                <a:srgbClr val="F8F8F8">
                  <a:alpha val="39999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760" name="Group 16"/>
          <p:cNvGrpSpPr>
            <a:grpSpLocks/>
          </p:cNvGrpSpPr>
          <p:nvPr/>
        </p:nvGrpSpPr>
        <p:grpSpPr bwMode="auto">
          <a:xfrm>
            <a:off x="906463" y="3340100"/>
            <a:ext cx="2146300" cy="2270125"/>
            <a:chOff x="597" y="2091"/>
            <a:chExt cx="1352" cy="1430"/>
          </a:xfrm>
        </p:grpSpPr>
        <p:sp>
          <p:nvSpPr>
            <p:cNvPr id="31761" name="AutoShape 17"/>
            <p:cNvSpPr>
              <a:spLocks noChangeArrowheads="1"/>
            </p:cNvSpPr>
            <p:nvPr/>
          </p:nvSpPr>
          <p:spPr bwMode="gray">
            <a:xfrm>
              <a:off x="597" y="2091"/>
              <a:ext cx="1352" cy="1430"/>
            </a:xfrm>
            <a:prstGeom prst="roundRect">
              <a:avLst>
                <a:gd name="adj" fmla="val 4806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54902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scene3d>
              <a:camera prst="legacyPerspectiveTop"/>
              <a:lightRig rig="legacyFlat2" dir="b"/>
            </a:scene3d>
            <a:sp3d extrusionH="1801800" prstMaterial="legacyPlastic">
              <a:bevelT w="13500" h="13500" prst="angle"/>
              <a:bevelB w="13500" h="13500" prst="angle"/>
              <a:extrusionClr>
                <a:schemeClr val="accent1"/>
              </a:extrusionClr>
              <a:contourClr>
                <a:schemeClr val="accent1"/>
              </a:contour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31762" name="Line 18"/>
            <p:cNvSpPr>
              <a:spLocks noChangeShapeType="1"/>
            </p:cNvSpPr>
            <p:nvPr/>
          </p:nvSpPr>
          <p:spPr bwMode="gray">
            <a:xfrm>
              <a:off x="663" y="2098"/>
              <a:ext cx="1230" cy="0"/>
            </a:xfrm>
            <a:prstGeom prst="line">
              <a:avLst/>
            </a:prstGeom>
            <a:noFill/>
            <a:ln w="9525">
              <a:solidFill>
                <a:srgbClr val="F8F8F8">
                  <a:alpha val="25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3" name="Freeform 19"/>
            <p:cNvSpPr>
              <a:spLocks/>
            </p:cNvSpPr>
            <p:nvPr/>
          </p:nvSpPr>
          <p:spPr bwMode="gray">
            <a:xfrm flipV="1">
              <a:off x="612" y="3499"/>
              <a:ext cx="1318" cy="19"/>
            </a:xfrm>
            <a:custGeom>
              <a:avLst/>
              <a:gdLst>
                <a:gd name="T0" fmla="*/ 0 w 1318"/>
                <a:gd name="T1" fmla="*/ 19 h 19"/>
                <a:gd name="T2" fmla="*/ 72 w 1318"/>
                <a:gd name="T3" fmla="*/ 0 h 19"/>
                <a:gd name="T4" fmla="*/ 1249 w 1318"/>
                <a:gd name="T5" fmla="*/ 0 h 19"/>
                <a:gd name="T6" fmla="*/ 1318 w 1318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8" h="19">
                  <a:moveTo>
                    <a:pt x="0" y="19"/>
                  </a:moveTo>
                  <a:cubicBezTo>
                    <a:pt x="12" y="16"/>
                    <a:pt x="12" y="1"/>
                    <a:pt x="72" y="0"/>
                  </a:cubicBezTo>
                  <a:lnTo>
                    <a:pt x="1249" y="0"/>
                  </a:lnTo>
                  <a:cubicBezTo>
                    <a:pt x="1305" y="1"/>
                    <a:pt x="1304" y="15"/>
                    <a:pt x="1318" y="19"/>
                  </a:cubicBezTo>
                </a:path>
              </a:pathLst>
            </a:custGeom>
            <a:noFill/>
            <a:ln w="9525">
              <a:solidFill>
                <a:srgbClr val="FFFFFF">
                  <a:alpha val="25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764" name="Freeform 20"/>
          <p:cNvSpPr>
            <a:spLocks/>
          </p:cNvSpPr>
          <p:nvPr/>
        </p:nvSpPr>
        <p:spPr bwMode="auto">
          <a:xfrm>
            <a:off x="933450" y="3341688"/>
            <a:ext cx="2092325" cy="30162"/>
          </a:xfrm>
          <a:custGeom>
            <a:avLst/>
            <a:gdLst>
              <a:gd name="T0" fmla="*/ 0 w 1318"/>
              <a:gd name="T1" fmla="*/ 19 h 19"/>
              <a:gd name="T2" fmla="*/ 72 w 1318"/>
              <a:gd name="T3" fmla="*/ 0 h 19"/>
              <a:gd name="T4" fmla="*/ 1249 w 1318"/>
              <a:gd name="T5" fmla="*/ 0 h 19"/>
              <a:gd name="T6" fmla="*/ 1318 w 1318"/>
              <a:gd name="T7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18" h="19">
                <a:moveTo>
                  <a:pt x="0" y="19"/>
                </a:moveTo>
                <a:cubicBezTo>
                  <a:pt x="12" y="16"/>
                  <a:pt x="12" y="1"/>
                  <a:pt x="72" y="0"/>
                </a:cubicBezTo>
                <a:lnTo>
                  <a:pt x="1249" y="0"/>
                </a:lnTo>
                <a:cubicBezTo>
                  <a:pt x="1305" y="1"/>
                  <a:pt x="1304" y="15"/>
                  <a:pt x="1318" y="19"/>
                </a:cubicBezTo>
              </a:path>
            </a:pathLst>
          </a:custGeom>
          <a:noFill/>
          <a:ln w="9525">
            <a:solidFill>
              <a:srgbClr val="F8F8F8">
                <a:alpha val="39999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5" name="Text Box 21"/>
          <p:cNvSpPr txBox="1">
            <a:spLocks noChangeArrowheads="1"/>
          </p:cNvSpPr>
          <p:nvPr/>
        </p:nvSpPr>
        <p:spPr bwMode="gray">
          <a:xfrm>
            <a:off x="920750" y="4294188"/>
            <a:ext cx="2133600" cy="1025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en-US" altLang="zh-CN">
                <a:solidFill>
                  <a:srgbClr val="FFFFFF"/>
                </a:solidFill>
                <a:ea typeface="宋体" panose="02010600030101010101" pitchFamily="2" charset="-122"/>
              </a:rPr>
              <a:t>Click to add Text</a:t>
            </a:r>
          </a:p>
          <a:p>
            <a:pPr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en-US" altLang="zh-CN">
                <a:solidFill>
                  <a:srgbClr val="FFFFFF"/>
                </a:solidFill>
                <a:ea typeface="宋体" panose="02010600030101010101" pitchFamily="2" charset="-122"/>
              </a:rPr>
              <a:t>Click to add Text</a:t>
            </a:r>
          </a:p>
          <a:p>
            <a:pPr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en-US" altLang="zh-CN">
                <a:solidFill>
                  <a:srgbClr val="FFFFFF"/>
                </a:solidFill>
                <a:ea typeface="宋体" panose="02010600030101010101" pitchFamily="2" charset="-122"/>
              </a:rPr>
              <a:t>Click to add Text</a:t>
            </a:r>
          </a:p>
        </p:txBody>
      </p:sp>
      <p:sp>
        <p:nvSpPr>
          <p:cNvPr id="31766" name="Text Box 22"/>
          <p:cNvSpPr txBox="1">
            <a:spLocks noChangeArrowheads="1"/>
          </p:cNvSpPr>
          <p:nvPr/>
        </p:nvSpPr>
        <p:spPr bwMode="gray">
          <a:xfrm>
            <a:off x="5911850" y="3221038"/>
            <a:ext cx="2133600" cy="2268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>
                <a:solidFill>
                  <a:srgbClr val="FFFFFF"/>
                </a:solidFill>
                <a:ea typeface="宋体" panose="02010600030101010101" pitchFamily="2" charset="-122"/>
              </a:rPr>
              <a:t>Click to add Text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>
                <a:solidFill>
                  <a:srgbClr val="FFFFFF"/>
                </a:solidFill>
                <a:ea typeface="宋体" panose="02010600030101010101" pitchFamily="2" charset="-122"/>
              </a:rPr>
              <a:t>Click to add Text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>
                <a:solidFill>
                  <a:srgbClr val="FFFFFF"/>
                </a:solidFill>
                <a:ea typeface="宋体" panose="02010600030101010101" pitchFamily="2" charset="-122"/>
              </a:rPr>
              <a:t>Click to add Text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>
                <a:solidFill>
                  <a:srgbClr val="FFFFFF"/>
                </a:solidFill>
                <a:ea typeface="宋体" panose="02010600030101010101" pitchFamily="2" charset="-122"/>
              </a:rPr>
              <a:t>Click to add Text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>
                <a:solidFill>
                  <a:srgbClr val="FFFFFF"/>
                </a:solidFill>
                <a:ea typeface="宋体" panose="02010600030101010101" pitchFamily="2" charset="-122"/>
              </a:rPr>
              <a:t>Click to add Text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>
                <a:solidFill>
                  <a:srgbClr val="FFFFFF"/>
                </a:solidFill>
                <a:ea typeface="宋体" panose="02010600030101010101" pitchFamily="2" charset="-122"/>
              </a:rPr>
              <a:t>Click to add Text</a:t>
            </a:r>
          </a:p>
        </p:txBody>
      </p:sp>
      <p:sp>
        <p:nvSpPr>
          <p:cNvPr id="31767" name="Text Box 23"/>
          <p:cNvSpPr txBox="1">
            <a:spLocks noChangeArrowheads="1"/>
          </p:cNvSpPr>
          <p:nvPr/>
        </p:nvSpPr>
        <p:spPr bwMode="white">
          <a:xfrm>
            <a:off x="1109663" y="3433763"/>
            <a:ext cx="17494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anose="02010600030101010101" pitchFamily="2" charset="-122"/>
              </a:rPr>
              <a:t>Description of the contents</a:t>
            </a:r>
          </a:p>
        </p:txBody>
      </p:sp>
      <p:sp>
        <p:nvSpPr>
          <p:cNvPr id="31768" name="Rectangle 24"/>
          <p:cNvSpPr>
            <a:spLocks noChangeArrowheads="1"/>
          </p:cNvSpPr>
          <p:nvPr/>
        </p:nvSpPr>
        <p:spPr bwMode="auto">
          <a:xfrm>
            <a:off x="533400" y="5759450"/>
            <a:ext cx="71231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buClr>
                <a:srgbClr val="D7181F"/>
              </a:buClr>
              <a:buFont typeface="Wingdings" panose="05000000000000000000" pitchFamily="2" charset="2"/>
              <a:buNone/>
            </a:pPr>
            <a:r>
              <a:rPr lang="en-US" altLang="zh-CN" b="1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 “ThemeGallery is a Design Digital Content &amp; Contents mall developed by Guild Design Inc.”</a:t>
            </a:r>
          </a:p>
        </p:txBody>
      </p:sp>
      <p:grpSp>
        <p:nvGrpSpPr>
          <p:cNvPr id="31769" name="Group 25"/>
          <p:cNvGrpSpPr>
            <a:grpSpLocks/>
          </p:cNvGrpSpPr>
          <p:nvPr/>
        </p:nvGrpSpPr>
        <p:grpSpPr bwMode="auto">
          <a:xfrm>
            <a:off x="1589088" y="2487613"/>
            <a:ext cx="720725" cy="822325"/>
            <a:chOff x="192" y="1917"/>
            <a:chExt cx="1042" cy="1102"/>
          </a:xfrm>
        </p:grpSpPr>
        <p:grpSp>
          <p:nvGrpSpPr>
            <p:cNvPr id="31770" name="Group 26"/>
            <p:cNvGrpSpPr>
              <a:grpSpLocks/>
            </p:cNvGrpSpPr>
            <p:nvPr/>
          </p:nvGrpSpPr>
          <p:grpSpPr bwMode="auto">
            <a:xfrm>
              <a:off x="192" y="1917"/>
              <a:ext cx="1042" cy="1102"/>
              <a:chOff x="192" y="1917"/>
              <a:chExt cx="1042" cy="1102"/>
            </a:xfrm>
          </p:grpSpPr>
          <p:pic>
            <p:nvPicPr>
              <p:cNvPr id="31771" name="Picture 27" descr="light_shadow"/>
              <p:cNvPicPr>
                <a:picLocks noChangeAspect="1" noChangeArrowheads="1"/>
              </p:cNvPicPr>
              <p:nvPr/>
            </p:nvPicPr>
            <p:blipFill>
              <a:blip r:embed="rId3" cstate="print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772" name="Picture 28" descr="circuler_1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1773" name="Oval 29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  <a:alpha val="89999"/>
                    </a:schemeClr>
                  </a:gs>
                  <a:gs pos="50000">
                    <a:schemeClr val="accent1">
                      <a:alpha val="55000"/>
                    </a:schemeClr>
                  </a:gs>
                  <a:gs pos="100000">
                    <a:schemeClr val="accent1">
                      <a:gamma/>
                      <a:shade val="46275"/>
                      <a:invGamma/>
                      <a:alpha val="89999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31774" name="Picture 30" descr="Picture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96" y="1927"/>
              <a:ext cx="823" cy="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1775" name="WordArt 31"/>
          <p:cNvSpPr>
            <a:spLocks noChangeArrowheads="1" noChangeShapeType="1" noTextEdit="1"/>
          </p:cNvSpPr>
          <p:nvPr/>
        </p:nvSpPr>
        <p:spPr bwMode="white">
          <a:xfrm>
            <a:off x="1692275" y="2662238"/>
            <a:ext cx="520700" cy="4206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i="1" kern="10">
                <a:solidFill>
                  <a:srgbClr val="FCFCFC">
                    <a:alpha val="60001"/>
                  </a:srgbClr>
                </a:solidFill>
                <a:latin typeface="Arial Black" panose="020B0A04020102020204" pitchFamily="34" charset="0"/>
              </a:rPr>
              <a:t>01</a:t>
            </a:r>
            <a:endParaRPr lang="zh-CN" altLang="en-US" sz="3600" i="1" kern="10">
              <a:solidFill>
                <a:srgbClr val="FCFCFC">
                  <a:alpha val="60001"/>
                </a:srgbClr>
              </a:solidFill>
              <a:latin typeface="Arial Black" panose="020B0A04020102020204" pitchFamily="34" charset="0"/>
            </a:endParaRPr>
          </a:p>
        </p:txBody>
      </p:sp>
      <p:sp>
        <p:nvSpPr>
          <p:cNvPr id="31776" name="Line 32"/>
          <p:cNvSpPr>
            <a:spLocks noChangeShapeType="1"/>
          </p:cNvSpPr>
          <p:nvPr/>
        </p:nvSpPr>
        <p:spPr bwMode="auto">
          <a:xfrm>
            <a:off x="1009650" y="4114800"/>
            <a:ext cx="1916113" cy="0"/>
          </a:xfrm>
          <a:prstGeom prst="line">
            <a:avLst/>
          </a:prstGeom>
          <a:noFill/>
          <a:ln w="12700" cap="rnd">
            <a:solidFill>
              <a:srgbClr val="FFFFFF">
                <a:alpha val="50000"/>
              </a:srgbClr>
            </a:solidFill>
            <a:prstDash val="sysDot"/>
            <a:round/>
            <a:headEnd/>
            <a:tailEnd/>
          </a:ln>
          <a:effectLst>
            <a:outerShdw dist="28398" dir="20006097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77" name="Text Box 33"/>
          <p:cNvSpPr txBox="1">
            <a:spLocks noChangeArrowheads="1"/>
          </p:cNvSpPr>
          <p:nvPr/>
        </p:nvSpPr>
        <p:spPr bwMode="white">
          <a:xfrm>
            <a:off x="3581400" y="2844800"/>
            <a:ext cx="17494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anose="02010600030101010101" pitchFamily="2" charset="-122"/>
              </a:rPr>
              <a:t>Description of the contents</a:t>
            </a:r>
          </a:p>
        </p:txBody>
      </p:sp>
      <p:grpSp>
        <p:nvGrpSpPr>
          <p:cNvPr id="31778" name="Group 34"/>
          <p:cNvGrpSpPr>
            <a:grpSpLocks/>
          </p:cNvGrpSpPr>
          <p:nvPr/>
        </p:nvGrpSpPr>
        <p:grpSpPr bwMode="auto">
          <a:xfrm>
            <a:off x="4041775" y="1849438"/>
            <a:ext cx="739775" cy="822325"/>
            <a:chOff x="2608" y="1076"/>
            <a:chExt cx="466" cy="518"/>
          </a:xfrm>
        </p:grpSpPr>
        <p:grpSp>
          <p:nvGrpSpPr>
            <p:cNvPr id="31779" name="Group 35"/>
            <p:cNvGrpSpPr>
              <a:grpSpLocks/>
            </p:cNvGrpSpPr>
            <p:nvPr/>
          </p:nvGrpSpPr>
          <p:grpSpPr bwMode="auto">
            <a:xfrm>
              <a:off x="2608" y="1076"/>
              <a:ext cx="466" cy="518"/>
              <a:chOff x="2608" y="1076"/>
              <a:chExt cx="466" cy="518"/>
            </a:xfrm>
          </p:grpSpPr>
          <p:pic>
            <p:nvPicPr>
              <p:cNvPr id="31780" name="Picture 36" descr="light_shadow"/>
              <p:cNvPicPr>
                <a:picLocks noChangeAspect="1" noChangeArrowheads="1"/>
              </p:cNvPicPr>
              <p:nvPr/>
            </p:nvPicPr>
            <p:blipFill>
              <a:blip r:embed="rId6" cstate="print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652" y="1482"/>
                <a:ext cx="384" cy="1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781" name="Picture 37" descr="circuler_1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608" y="1076"/>
                <a:ext cx="466" cy="4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1782" name="Oval 38"/>
              <p:cNvSpPr>
                <a:spLocks noChangeArrowheads="1"/>
              </p:cNvSpPr>
              <p:nvPr/>
            </p:nvSpPr>
            <p:spPr bwMode="gray">
              <a:xfrm>
                <a:off x="2608" y="1076"/>
                <a:ext cx="463" cy="47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46275"/>
                      <a:invGamma/>
                      <a:alpha val="89999"/>
                    </a:schemeClr>
                  </a:gs>
                  <a:gs pos="50000">
                    <a:schemeClr val="accent2">
                      <a:alpha val="55000"/>
                    </a:schemeClr>
                  </a:gs>
                  <a:gs pos="100000">
                    <a:schemeClr val="accent2">
                      <a:gamma/>
                      <a:shade val="46275"/>
                      <a:invGamma/>
                      <a:alpha val="89999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31783" name="Picture 39" descr="Picture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665" y="1081"/>
              <a:ext cx="359" cy="1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1784" name="WordArt 40"/>
          <p:cNvSpPr>
            <a:spLocks noChangeArrowheads="1" noChangeShapeType="1" noTextEdit="1"/>
          </p:cNvSpPr>
          <p:nvPr/>
        </p:nvSpPr>
        <p:spPr bwMode="white">
          <a:xfrm>
            <a:off x="4154488" y="2024063"/>
            <a:ext cx="530225" cy="4206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i="1" kern="10">
                <a:solidFill>
                  <a:srgbClr val="FCFCFC">
                    <a:alpha val="60001"/>
                  </a:srgbClr>
                </a:solidFill>
                <a:latin typeface="Arial Black" panose="020B0A04020102020204" pitchFamily="34" charset="0"/>
              </a:rPr>
              <a:t>02</a:t>
            </a:r>
            <a:endParaRPr lang="zh-CN" altLang="en-US" sz="3600" i="1" kern="10">
              <a:solidFill>
                <a:srgbClr val="FCFCFC">
                  <a:alpha val="60001"/>
                </a:srgbClr>
              </a:solidFill>
              <a:latin typeface="Arial Black" panose="020B0A04020102020204" pitchFamily="34" charset="0"/>
            </a:endParaRPr>
          </a:p>
        </p:txBody>
      </p:sp>
      <p:sp>
        <p:nvSpPr>
          <p:cNvPr id="31785" name="Line 41"/>
          <p:cNvSpPr>
            <a:spLocks noChangeShapeType="1"/>
          </p:cNvSpPr>
          <p:nvPr/>
        </p:nvSpPr>
        <p:spPr bwMode="auto">
          <a:xfrm>
            <a:off x="3481388" y="3525838"/>
            <a:ext cx="1916112" cy="0"/>
          </a:xfrm>
          <a:prstGeom prst="line">
            <a:avLst/>
          </a:prstGeom>
          <a:noFill/>
          <a:ln w="12700" cap="rnd">
            <a:solidFill>
              <a:srgbClr val="FFFFFF">
                <a:alpha val="50000"/>
              </a:srgbClr>
            </a:solidFill>
            <a:prstDash val="sysDot"/>
            <a:round/>
            <a:headEnd/>
            <a:tailEnd/>
          </a:ln>
          <a:effectLst>
            <a:outerShdw dist="28398" dir="20006097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86" name="Text Box 42"/>
          <p:cNvSpPr txBox="1">
            <a:spLocks noChangeArrowheads="1"/>
          </p:cNvSpPr>
          <p:nvPr/>
        </p:nvSpPr>
        <p:spPr bwMode="white">
          <a:xfrm>
            <a:off x="6076950" y="2378075"/>
            <a:ext cx="17494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anose="02010600030101010101" pitchFamily="2" charset="-122"/>
              </a:rPr>
              <a:t>Description of the contents</a:t>
            </a:r>
          </a:p>
        </p:txBody>
      </p:sp>
      <p:pic>
        <p:nvPicPr>
          <p:cNvPr id="31787" name="Picture 43" descr="Picture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6665913" y="1420813"/>
            <a:ext cx="569912" cy="268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788" name="Line 44"/>
          <p:cNvSpPr>
            <a:spLocks noChangeShapeType="1"/>
          </p:cNvSpPr>
          <p:nvPr/>
        </p:nvSpPr>
        <p:spPr bwMode="auto">
          <a:xfrm>
            <a:off x="5976938" y="3068638"/>
            <a:ext cx="1916112" cy="0"/>
          </a:xfrm>
          <a:prstGeom prst="line">
            <a:avLst/>
          </a:prstGeom>
          <a:noFill/>
          <a:ln w="12700" cap="rnd">
            <a:solidFill>
              <a:srgbClr val="FFFFFF">
                <a:alpha val="50000"/>
              </a:srgbClr>
            </a:solidFill>
            <a:prstDash val="sysDot"/>
            <a:round/>
            <a:headEnd/>
            <a:tailEnd/>
          </a:ln>
          <a:effectLst>
            <a:outerShdw dist="28398" dir="20006097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89" name="Rectangle 45"/>
          <p:cNvSpPr>
            <a:spLocks noChangeArrowheads="1"/>
          </p:cNvSpPr>
          <p:nvPr/>
        </p:nvSpPr>
        <p:spPr bwMode="white">
          <a:xfrm>
            <a:off x="3432175" y="3832225"/>
            <a:ext cx="1998663" cy="1370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20000"/>
              </a:lnSpc>
              <a:buClr>
                <a:srgbClr val="D7181F"/>
              </a:buClr>
              <a:buFont typeface="Wingdings" panose="05000000000000000000" pitchFamily="2" charset="2"/>
              <a:buNone/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</a:rPr>
              <a:t> “ThemeGallery is a Design Digital Content &amp; Contents mall developed by Guild Design Inc.”</a:t>
            </a:r>
          </a:p>
        </p:txBody>
      </p:sp>
      <p:grpSp>
        <p:nvGrpSpPr>
          <p:cNvPr id="31790" name="Group 46"/>
          <p:cNvGrpSpPr>
            <a:grpSpLocks/>
          </p:cNvGrpSpPr>
          <p:nvPr/>
        </p:nvGrpSpPr>
        <p:grpSpPr bwMode="auto">
          <a:xfrm>
            <a:off x="6553200" y="1408113"/>
            <a:ext cx="739775" cy="822325"/>
            <a:chOff x="2608" y="1076"/>
            <a:chExt cx="466" cy="518"/>
          </a:xfrm>
        </p:grpSpPr>
        <p:grpSp>
          <p:nvGrpSpPr>
            <p:cNvPr id="31791" name="Group 47"/>
            <p:cNvGrpSpPr>
              <a:grpSpLocks/>
            </p:cNvGrpSpPr>
            <p:nvPr/>
          </p:nvGrpSpPr>
          <p:grpSpPr bwMode="auto">
            <a:xfrm>
              <a:off x="2608" y="1076"/>
              <a:ext cx="466" cy="518"/>
              <a:chOff x="2608" y="1076"/>
              <a:chExt cx="466" cy="518"/>
            </a:xfrm>
          </p:grpSpPr>
          <p:pic>
            <p:nvPicPr>
              <p:cNvPr id="31792" name="Picture 48" descr="light_shadow"/>
              <p:cNvPicPr>
                <a:picLocks noChangeAspect="1" noChangeArrowheads="1"/>
              </p:cNvPicPr>
              <p:nvPr/>
            </p:nvPicPr>
            <p:blipFill>
              <a:blip r:embed="rId6" cstate="print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652" y="1482"/>
                <a:ext cx="384" cy="1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793" name="Picture 49" descr="circuler_1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608" y="1076"/>
                <a:ext cx="466" cy="4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1794" name="Oval 50"/>
              <p:cNvSpPr>
                <a:spLocks noChangeArrowheads="1"/>
              </p:cNvSpPr>
              <p:nvPr/>
            </p:nvSpPr>
            <p:spPr bwMode="gray">
              <a:xfrm>
                <a:off x="2608" y="1076"/>
                <a:ext cx="463" cy="47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46275"/>
                      <a:invGamma/>
                      <a:alpha val="89999"/>
                    </a:schemeClr>
                  </a:gs>
                  <a:gs pos="50000">
                    <a:schemeClr val="hlink">
                      <a:alpha val="55000"/>
                    </a:schemeClr>
                  </a:gs>
                  <a:gs pos="100000">
                    <a:schemeClr val="hlink">
                      <a:gamma/>
                      <a:shade val="46275"/>
                      <a:invGamma/>
                      <a:alpha val="89999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31795" name="Picture 51" descr="Picture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665" y="1081"/>
              <a:ext cx="359" cy="1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1796" name="WordArt 52"/>
          <p:cNvSpPr>
            <a:spLocks noChangeArrowheads="1" noChangeShapeType="1" noTextEdit="1"/>
          </p:cNvSpPr>
          <p:nvPr/>
        </p:nvSpPr>
        <p:spPr bwMode="white">
          <a:xfrm>
            <a:off x="6677025" y="1587500"/>
            <a:ext cx="530225" cy="4206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i="1" kern="10">
                <a:solidFill>
                  <a:srgbClr val="FCFCFC">
                    <a:alpha val="60001"/>
                  </a:srgbClr>
                </a:solidFill>
                <a:latin typeface="Arial Black" panose="020B0A04020102020204" pitchFamily="34" charset="0"/>
              </a:rPr>
              <a:t>03</a:t>
            </a:r>
            <a:endParaRPr lang="zh-CN" altLang="en-US" sz="3600" i="1" kern="10">
              <a:solidFill>
                <a:srgbClr val="FCFCFC">
                  <a:alpha val="60001"/>
                </a:srgbClr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reeform 2"/>
          <p:cNvSpPr>
            <a:spLocks/>
          </p:cNvSpPr>
          <p:nvPr/>
        </p:nvSpPr>
        <p:spPr bwMode="gray">
          <a:xfrm>
            <a:off x="2281238" y="3608388"/>
            <a:ext cx="1900237" cy="1376362"/>
          </a:xfrm>
          <a:custGeom>
            <a:avLst/>
            <a:gdLst>
              <a:gd name="T0" fmla="*/ 0 w 735"/>
              <a:gd name="T1" fmla="*/ 0 h 532"/>
              <a:gd name="T2" fmla="*/ 382 w 735"/>
              <a:gd name="T3" fmla="*/ 202 h 532"/>
              <a:gd name="T4" fmla="*/ 577 w 735"/>
              <a:gd name="T5" fmla="*/ 202 h 532"/>
              <a:gd name="T6" fmla="*/ 637 w 735"/>
              <a:gd name="T7" fmla="*/ 249 h 532"/>
              <a:gd name="T8" fmla="*/ 639 w 735"/>
              <a:gd name="T9" fmla="*/ 402 h 532"/>
              <a:gd name="T10" fmla="*/ 598 w 735"/>
              <a:gd name="T11" fmla="*/ 400 h 532"/>
              <a:gd name="T12" fmla="*/ 669 w 735"/>
              <a:gd name="T13" fmla="*/ 532 h 532"/>
              <a:gd name="T14" fmla="*/ 735 w 735"/>
              <a:gd name="T15" fmla="*/ 402 h 532"/>
              <a:gd name="T16" fmla="*/ 696 w 735"/>
              <a:gd name="T17" fmla="*/ 402 h 532"/>
              <a:gd name="T18" fmla="*/ 694 w 735"/>
              <a:gd name="T19" fmla="*/ 226 h 532"/>
              <a:gd name="T20" fmla="*/ 616 w 735"/>
              <a:gd name="T21" fmla="*/ 150 h 532"/>
              <a:gd name="T22" fmla="*/ 335 w 735"/>
              <a:gd name="T23" fmla="*/ 149 h 532"/>
              <a:gd name="T24" fmla="*/ 69 w 735"/>
              <a:gd name="T25" fmla="*/ 0 h 532"/>
              <a:gd name="T26" fmla="*/ 0 w 735"/>
              <a:gd name="T27" fmla="*/ 0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alpha val="0"/>
                </a:schemeClr>
              </a:gs>
              <a:gs pos="100000">
                <a:schemeClr val="tx1">
                  <a:alpha val="60001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771" name="Freeform 3"/>
          <p:cNvSpPr>
            <a:spLocks/>
          </p:cNvSpPr>
          <p:nvPr/>
        </p:nvSpPr>
        <p:spPr bwMode="gray">
          <a:xfrm>
            <a:off x="4200525" y="3543300"/>
            <a:ext cx="366713" cy="1562100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alpha val="0"/>
                </a:schemeClr>
              </a:gs>
              <a:gs pos="100000">
                <a:schemeClr val="tx1">
                  <a:alpha val="60001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772" name="Freeform 4"/>
          <p:cNvSpPr>
            <a:spLocks/>
          </p:cNvSpPr>
          <p:nvPr/>
        </p:nvSpPr>
        <p:spPr bwMode="gray">
          <a:xfrm flipH="1">
            <a:off x="4600575" y="3608388"/>
            <a:ext cx="1900238" cy="1376362"/>
          </a:xfrm>
          <a:custGeom>
            <a:avLst/>
            <a:gdLst>
              <a:gd name="T0" fmla="*/ 0 w 735"/>
              <a:gd name="T1" fmla="*/ 0 h 532"/>
              <a:gd name="T2" fmla="*/ 382 w 735"/>
              <a:gd name="T3" fmla="*/ 202 h 532"/>
              <a:gd name="T4" fmla="*/ 577 w 735"/>
              <a:gd name="T5" fmla="*/ 202 h 532"/>
              <a:gd name="T6" fmla="*/ 637 w 735"/>
              <a:gd name="T7" fmla="*/ 249 h 532"/>
              <a:gd name="T8" fmla="*/ 639 w 735"/>
              <a:gd name="T9" fmla="*/ 402 h 532"/>
              <a:gd name="T10" fmla="*/ 598 w 735"/>
              <a:gd name="T11" fmla="*/ 400 h 532"/>
              <a:gd name="T12" fmla="*/ 669 w 735"/>
              <a:gd name="T13" fmla="*/ 532 h 532"/>
              <a:gd name="T14" fmla="*/ 735 w 735"/>
              <a:gd name="T15" fmla="*/ 402 h 532"/>
              <a:gd name="T16" fmla="*/ 696 w 735"/>
              <a:gd name="T17" fmla="*/ 402 h 532"/>
              <a:gd name="T18" fmla="*/ 694 w 735"/>
              <a:gd name="T19" fmla="*/ 226 h 532"/>
              <a:gd name="T20" fmla="*/ 616 w 735"/>
              <a:gd name="T21" fmla="*/ 150 h 532"/>
              <a:gd name="T22" fmla="*/ 335 w 735"/>
              <a:gd name="T23" fmla="*/ 149 h 532"/>
              <a:gd name="T24" fmla="*/ 69 w 735"/>
              <a:gd name="T25" fmla="*/ 0 h 532"/>
              <a:gd name="T26" fmla="*/ 0 w 735"/>
              <a:gd name="T27" fmla="*/ 0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alpha val="0"/>
                </a:schemeClr>
              </a:gs>
              <a:gs pos="100000">
                <a:schemeClr val="tx1">
                  <a:alpha val="60001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2773" name="Group 5"/>
          <p:cNvGrpSpPr>
            <a:grpSpLocks/>
          </p:cNvGrpSpPr>
          <p:nvPr/>
        </p:nvGrpSpPr>
        <p:grpSpPr bwMode="auto">
          <a:xfrm>
            <a:off x="1773238" y="2535238"/>
            <a:ext cx="1362075" cy="1322387"/>
            <a:chOff x="4320" y="1152"/>
            <a:chExt cx="414" cy="402"/>
          </a:xfrm>
        </p:grpSpPr>
        <p:sp>
          <p:nvSpPr>
            <p:cNvPr id="32774" name="AutoShape 6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775" name="Freeform 7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2776" name="Rectangle 8"/>
          <p:cNvSpPr>
            <a:spLocks noChangeArrowheads="1"/>
          </p:cNvSpPr>
          <p:nvPr/>
        </p:nvSpPr>
        <p:spPr bwMode="gray">
          <a:xfrm>
            <a:off x="1866900" y="2820988"/>
            <a:ext cx="1249363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shade val="72549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189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C0C0C0"/>
                  </a:outerShdw>
                </a:effectLst>
              </a14:hiddenEffects>
            </a:ext>
          </a:extLst>
        </p:spPr>
        <p:txBody>
          <a:bodyPr wrap="none">
            <a:spAutoFit/>
            <a:flatTx/>
          </a:bodyPr>
          <a:lstStyle/>
          <a:p>
            <a:pPr algn="ctr"/>
            <a:r>
              <a:rPr lang="en-US" altLang="zh-CN" sz="2400" b="1">
                <a:solidFill>
                  <a:srgbClr val="FFFFFF"/>
                </a:solidFill>
                <a:ea typeface="宋体" panose="02010600030101010101" pitchFamily="2" charset="-122"/>
              </a:rPr>
              <a:t>Text in </a:t>
            </a:r>
          </a:p>
          <a:p>
            <a:pPr algn="ctr"/>
            <a:r>
              <a:rPr lang="en-US" altLang="zh-CN" sz="2400" b="1">
                <a:solidFill>
                  <a:srgbClr val="FFFFFF"/>
                </a:solidFill>
                <a:ea typeface="宋体" panose="02010600030101010101" pitchFamily="2" charset="-122"/>
              </a:rPr>
              <a:t>here</a:t>
            </a:r>
          </a:p>
        </p:txBody>
      </p:sp>
      <p:grpSp>
        <p:nvGrpSpPr>
          <p:cNvPr id="32777" name="Group 9"/>
          <p:cNvGrpSpPr>
            <a:grpSpLocks/>
          </p:cNvGrpSpPr>
          <p:nvPr/>
        </p:nvGrpSpPr>
        <p:grpSpPr bwMode="auto">
          <a:xfrm>
            <a:off x="3698875" y="2535238"/>
            <a:ext cx="1362075" cy="1322387"/>
            <a:chOff x="4320" y="1152"/>
            <a:chExt cx="414" cy="402"/>
          </a:xfrm>
        </p:grpSpPr>
        <p:sp>
          <p:nvSpPr>
            <p:cNvPr id="32778" name="AutoShape 10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779" name="Freeform 11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780" name="Group 12"/>
          <p:cNvGrpSpPr>
            <a:grpSpLocks/>
          </p:cNvGrpSpPr>
          <p:nvPr/>
        </p:nvGrpSpPr>
        <p:grpSpPr bwMode="auto">
          <a:xfrm>
            <a:off x="5668963" y="2544763"/>
            <a:ext cx="1362075" cy="1322387"/>
            <a:chOff x="4320" y="1152"/>
            <a:chExt cx="414" cy="402"/>
          </a:xfrm>
        </p:grpSpPr>
        <p:sp>
          <p:nvSpPr>
            <p:cNvPr id="32781" name="AutoShape 13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782" name="Freeform 14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8627"/>
                    <a:invGamma/>
                  </a:schemeClr>
                </a:gs>
                <a:gs pos="50000">
                  <a:schemeClr val="hlink">
                    <a:alpha val="0"/>
                  </a:schemeClr>
                </a:gs>
                <a:gs pos="100000">
                  <a:schemeClr val="hlink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2783" name="Rectangle 15"/>
          <p:cNvSpPr>
            <a:spLocks noChangeArrowheads="1"/>
          </p:cNvSpPr>
          <p:nvPr/>
        </p:nvSpPr>
        <p:spPr bwMode="gray">
          <a:xfrm>
            <a:off x="3748088" y="2820988"/>
            <a:ext cx="1249362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shade val="72549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189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C0C0C0"/>
                  </a:outerShdw>
                </a:effectLst>
              </a14:hiddenEffects>
            </a:ext>
          </a:extLst>
        </p:spPr>
        <p:txBody>
          <a:bodyPr wrap="none">
            <a:spAutoFit/>
            <a:flatTx/>
          </a:bodyPr>
          <a:lstStyle/>
          <a:p>
            <a:pPr algn="ctr"/>
            <a:r>
              <a:rPr lang="en-US" altLang="zh-CN" sz="2400" b="1">
                <a:solidFill>
                  <a:srgbClr val="FFFFFF"/>
                </a:solidFill>
                <a:ea typeface="宋体" panose="02010600030101010101" pitchFamily="2" charset="-122"/>
              </a:rPr>
              <a:t>Text in </a:t>
            </a:r>
          </a:p>
          <a:p>
            <a:pPr algn="ctr"/>
            <a:r>
              <a:rPr lang="en-US" altLang="zh-CN" sz="2400" b="1">
                <a:solidFill>
                  <a:srgbClr val="FFFFFF"/>
                </a:solidFill>
                <a:ea typeface="宋体" panose="02010600030101010101" pitchFamily="2" charset="-122"/>
              </a:rPr>
              <a:t>here</a:t>
            </a:r>
          </a:p>
        </p:txBody>
      </p:sp>
      <p:sp>
        <p:nvSpPr>
          <p:cNvPr id="32784" name="Rectangle 16"/>
          <p:cNvSpPr>
            <a:spLocks noChangeArrowheads="1"/>
          </p:cNvSpPr>
          <p:nvPr/>
        </p:nvSpPr>
        <p:spPr bwMode="gray">
          <a:xfrm>
            <a:off x="5748338" y="2830513"/>
            <a:ext cx="1249362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shade val="72549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189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C0C0C0"/>
                  </a:outerShdw>
                </a:effectLst>
              </a14:hiddenEffects>
            </a:ext>
          </a:extLst>
        </p:spPr>
        <p:txBody>
          <a:bodyPr wrap="none">
            <a:spAutoFit/>
            <a:flatTx/>
          </a:bodyPr>
          <a:lstStyle/>
          <a:p>
            <a:pPr algn="ctr"/>
            <a:r>
              <a:rPr lang="en-US" altLang="zh-CN" sz="2400" b="1">
                <a:solidFill>
                  <a:srgbClr val="FFFFFF"/>
                </a:solidFill>
                <a:ea typeface="宋体" panose="02010600030101010101" pitchFamily="2" charset="-122"/>
              </a:rPr>
              <a:t>Text in </a:t>
            </a:r>
          </a:p>
          <a:p>
            <a:pPr algn="ctr"/>
            <a:r>
              <a:rPr lang="en-US" altLang="zh-CN" sz="2400" b="1">
                <a:solidFill>
                  <a:srgbClr val="FFFFFF"/>
                </a:solidFill>
                <a:ea typeface="宋体" panose="02010600030101010101" pitchFamily="2" charset="-122"/>
              </a:rPr>
              <a:t>here</a:t>
            </a: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black">
          <a:xfrm>
            <a:off x="1163638" y="1611313"/>
            <a:ext cx="6477000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en-US" altLang="zh-CN" b="1">
                <a:ea typeface="宋体" panose="02010600030101010101" pitchFamily="2" charset="-122"/>
              </a:rPr>
              <a:t>ThemeGallery  is a Design Digital Content &amp; Contents mall developed by Guild Design Inc.</a:t>
            </a:r>
          </a:p>
        </p:txBody>
      </p:sp>
      <p:sp>
        <p:nvSpPr>
          <p:cNvPr id="32786" name="AutoShape 18"/>
          <p:cNvSpPr>
            <a:spLocks noChangeArrowheads="1"/>
          </p:cNvSpPr>
          <p:nvPr/>
        </p:nvSpPr>
        <p:spPr bwMode="ltGray">
          <a:xfrm>
            <a:off x="1447800" y="5195888"/>
            <a:ext cx="5888038" cy="97631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 algn="ctr">
            <a:solidFill>
              <a:schemeClr val="accent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787" name="Rectangle 19"/>
          <p:cNvSpPr>
            <a:spLocks noChangeArrowheads="1"/>
          </p:cNvSpPr>
          <p:nvPr/>
        </p:nvSpPr>
        <p:spPr bwMode="auto">
          <a:xfrm>
            <a:off x="1538288" y="5351463"/>
            <a:ext cx="5721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buClr>
                <a:srgbClr val="D7181F"/>
              </a:buClr>
              <a:buFont typeface="Wingdings" panose="05000000000000000000" pitchFamily="2" charset="2"/>
              <a:buNone/>
            </a:pPr>
            <a:r>
              <a:rPr lang="en-US" altLang="zh-CN" b="1">
                <a:solidFill>
                  <a:srgbClr val="1C1C1C"/>
                </a:solidFill>
                <a:ea typeface="宋体" panose="02010600030101010101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32788" name="Rectangle 2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pic>
        <p:nvPicPr>
          <p:cNvPr id="32789" name="Picture 21" descr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612"/>
          <a:stretch>
            <a:fillRect/>
          </a:stretch>
        </p:blipFill>
        <p:spPr bwMode="auto">
          <a:xfrm>
            <a:off x="7418388" y="4953000"/>
            <a:ext cx="17018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black">
          <a:xfrm>
            <a:off x="4772025" y="2425700"/>
            <a:ext cx="3508375" cy="146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2400" b="1">
                <a:solidFill>
                  <a:srgbClr val="B10303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Contents</a:t>
            </a:r>
          </a:p>
          <a:p>
            <a:pPr eaLnBrk="0" hangingPunct="0">
              <a:lnSpc>
                <a:spcPct val="110000"/>
              </a:lnSpc>
            </a:pPr>
            <a:endParaRPr lang="en-US" altLang="zh-CN" sz="1000" b="1">
              <a:solidFill>
                <a:srgbClr val="B10303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eaLnBrk="0" hangingPunct="0">
              <a:lnSpc>
                <a:spcPct val="110000"/>
              </a:lnSpc>
            </a:pP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</a:t>
            </a: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is a Design Digital Content &amp; Contents mall developed by Guild Design Inc.</a:t>
            </a:r>
          </a:p>
        </p:txBody>
      </p:sp>
      <p:sp>
        <p:nvSpPr>
          <p:cNvPr id="33796" name="Line 4"/>
          <p:cNvSpPr>
            <a:spLocks noChangeShapeType="1"/>
          </p:cNvSpPr>
          <p:nvPr/>
        </p:nvSpPr>
        <p:spPr bwMode="auto">
          <a:xfrm flipH="1">
            <a:off x="4622800" y="2265363"/>
            <a:ext cx="4763" cy="30956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797" name="AutoShape 5"/>
          <p:cNvSpPr>
            <a:spLocks noChangeArrowheads="1"/>
          </p:cNvSpPr>
          <p:nvPr/>
        </p:nvSpPr>
        <p:spPr bwMode="gray">
          <a:xfrm rot="2692993">
            <a:off x="841375" y="2098675"/>
            <a:ext cx="3449638" cy="3463925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50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0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73725"/>
                  <a:invGamma/>
                </a:schemeClr>
              </a:gs>
            </a:gsLst>
            <a:lin ang="5400000" scaled="1"/>
          </a:gradFill>
          <a:ln>
            <a:noFill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hlink"/>
            </a:extrusionClr>
            <a:contourClr>
              <a:schemeClr val="hlink"/>
            </a:contourClr>
          </a:sp3d>
          <a:extLst>
            <a:ext uri="{91240B29-F687-4F45-9708-019B960494DF}">
              <a14:hiddenLine xmlns:a14="http://schemas.microsoft.com/office/drawing/2010/main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3798" name="AutoShape 6"/>
          <p:cNvSpPr>
            <a:spLocks noChangeArrowheads="1"/>
          </p:cNvSpPr>
          <p:nvPr/>
        </p:nvSpPr>
        <p:spPr bwMode="gray">
          <a:xfrm rot="-2707007">
            <a:off x="867569" y="2097881"/>
            <a:ext cx="3449638" cy="3463925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50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0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  <a:contourClr>
              <a:schemeClr val="folHlink"/>
            </a:contourClr>
          </a:sp3d>
          <a:extLst>
            <a:ext uri="{91240B29-F687-4F45-9708-019B960494DF}">
              <a14:hiddenLine xmlns:a14="http://schemas.microsoft.com/office/drawing/2010/main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3799" name="AutoShape 7"/>
          <p:cNvSpPr>
            <a:spLocks noChangeArrowheads="1"/>
          </p:cNvSpPr>
          <p:nvPr/>
        </p:nvSpPr>
        <p:spPr bwMode="gray">
          <a:xfrm rot="18907007" flipV="1">
            <a:off x="838200" y="2060575"/>
            <a:ext cx="3449638" cy="3463925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50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0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73725"/>
                  <a:invGamma/>
                </a:schemeClr>
              </a:gs>
            </a:gsLst>
            <a:lin ang="5400000" scaled="1"/>
          </a:gradFill>
          <a:ln>
            <a:noFill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  <a:contourClr>
              <a:schemeClr val="accent1"/>
            </a:contourClr>
          </a:sp3d>
          <a:extLst>
            <a:ext uri="{91240B29-F687-4F45-9708-019B960494DF}">
              <a14:hiddenLine xmlns:a14="http://schemas.microsoft.com/office/drawing/2010/main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3800" name="AutoShape 8"/>
          <p:cNvSpPr>
            <a:spLocks noChangeArrowheads="1"/>
          </p:cNvSpPr>
          <p:nvPr/>
        </p:nvSpPr>
        <p:spPr bwMode="gray">
          <a:xfrm rot="2692993" flipH="1" flipV="1">
            <a:off x="866775" y="2060575"/>
            <a:ext cx="3449638" cy="3463925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50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0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3725"/>
                  <a:invGamma/>
                </a:schemeClr>
              </a:gs>
            </a:gsLst>
            <a:lin ang="5400000" scaled="1"/>
          </a:gradFill>
          <a:ln>
            <a:noFill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  <a:contourClr>
              <a:schemeClr val="accent2"/>
            </a:contourClr>
          </a:sp3d>
          <a:extLst>
            <a:ext uri="{91240B29-F687-4F45-9708-019B960494DF}">
              <a14:hiddenLine xmlns:a14="http://schemas.microsoft.com/office/drawing/2010/main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3801" name="WordArt 9"/>
          <p:cNvSpPr>
            <a:spLocks noChangeArrowheads="1" noChangeShapeType="1" noTextEdit="1"/>
          </p:cNvSpPr>
          <p:nvPr/>
        </p:nvSpPr>
        <p:spPr bwMode="gray">
          <a:xfrm rot="-24207704">
            <a:off x="912813" y="2686050"/>
            <a:ext cx="2162175" cy="1079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2109127"/>
              </a:avLst>
            </a:prstTxWarp>
          </a:bodyPr>
          <a:lstStyle/>
          <a:p>
            <a:pPr algn="ctr"/>
            <a:r>
              <a:rPr lang="en-US" altLang="zh-CN" b="1" kern="10">
                <a:solidFill>
                  <a:srgbClr val="FFFFFF"/>
                </a:solidFill>
                <a:cs typeface="Arial" panose="020B0604020202020204" pitchFamily="34" charset="0"/>
              </a:rPr>
              <a:t>Your Text Here</a:t>
            </a:r>
            <a:endParaRPr lang="zh-CN" altLang="en-US" b="1" kern="1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33802" name="WordArt 10"/>
          <p:cNvSpPr>
            <a:spLocks noChangeArrowheads="1" noChangeShapeType="1" noTextEdit="1"/>
          </p:cNvSpPr>
          <p:nvPr/>
        </p:nvSpPr>
        <p:spPr bwMode="white">
          <a:xfrm rot="-18744379">
            <a:off x="2079625" y="2743201"/>
            <a:ext cx="2162175" cy="1079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2061081"/>
              </a:avLst>
            </a:prstTxWarp>
          </a:bodyPr>
          <a:lstStyle/>
          <a:p>
            <a:pPr algn="ctr"/>
            <a:r>
              <a:rPr lang="en-US" altLang="zh-CN" b="1" kern="10">
                <a:solidFill>
                  <a:srgbClr val="FFFFFF"/>
                </a:solidFill>
                <a:cs typeface="Arial" panose="020B0604020202020204" pitchFamily="34" charset="0"/>
              </a:rPr>
              <a:t>Your Text Here</a:t>
            </a:r>
            <a:endParaRPr lang="zh-CN" altLang="en-US" b="1" kern="1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33803" name="WordArt 11"/>
          <p:cNvSpPr>
            <a:spLocks noChangeArrowheads="1" noChangeShapeType="1" noTextEdit="1"/>
          </p:cNvSpPr>
          <p:nvPr/>
        </p:nvSpPr>
        <p:spPr bwMode="gray">
          <a:xfrm rot="-18744379">
            <a:off x="906462" y="3883026"/>
            <a:ext cx="2162175" cy="1079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Down">
              <a:avLst>
                <a:gd name="adj" fmla="val 1367497"/>
              </a:avLst>
            </a:prstTxWarp>
          </a:bodyPr>
          <a:lstStyle/>
          <a:p>
            <a:pPr algn="ctr"/>
            <a:r>
              <a:rPr lang="en-US" altLang="zh-CN" b="1" kern="10">
                <a:solidFill>
                  <a:srgbClr val="FFFFFF"/>
                </a:solidFill>
                <a:cs typeface="Arial" panose="020B0604020202020204" pitchFamily="34" charset="0"/>
              </a:rPr>
              <a:t>Your Text Here</a:t>
            </a:r>
            <a:endParaRPr lang="zh-CN" altLang="en-US" b="1" kern="1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33804" name="WordArt 12"/>
          <p:cNvSpPr>
            <a:spLocks noChangeArrowheads="1" noChangeShapeType="1" noTextEdit="1"/>
          </p:cNvSpPr>
          <p:nvPr/>
        </p:nvSpPr>
        <p:spPr bwMode="gray">
          <a:xfrm rot="-46060605">
            <a:off x="2102644" y="3821907"/>
            <a:ext cx="2162175" cy="11445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Down">
              <a:avLst>
                <a:gd name="adj" fmla="val 1440847"/>
              </a:avLst>
            </a:prstTxWarp>
          </a:bodyPr>
          <a:lstStyle/>
          <a:p>
            <a:pPr algn="ctr"/>
            <a:r>
              <a:rPr lang="en-US" altLang="zh-CN" b="1" kern="10">
                <a:solidFill>
                  <a:srgbClr val="FFFFFF"/>
                </a:solidFill>
                <a:cs typeface="Arial" panose="020B0604020202020204" pitchFamily="34" charset="0"/>
              </a:rPr>
              <a:t>Your Text Here</a:t>
            </a:r>
            <a:endParaRPr lang="zh-CN" altLang="en-US" b="1" kern="1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33805" name="Text Box 13"/>
          <p:cNvSpPr txBox="1">
            <a:spLocks noChangeArrowheads="1"/>
          </p:cNvSpPr>
          <p:nvPr/>
        </p:nvSpPr>
        <p:spPr bwMode="gray">
          <a:xfrm>
            <a:off x="1724025" y="3752850"/>
            <a:ext cx="17367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</p:txBody>
      </p:sp>
      <p:sp>
        <p:nvSpPr>
          <p:cNvPr id="33806" name="Text Box 14"/>
          <p:cNvSpPr txBox="1">
            <a:spLocks noChangeArrowheads="1"/>
          </p:cNvSpPr>
          <p:nvPr/>
        </p:nvSpPr>
        <p:spPr bwMode="gray">
          <a:xfrm>
            <a:off x="1603375" y="3082925"/>
            <a:ext cx="19494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 b="1">
                <a:solidFill>
                  <a:srgbClr val="1C1C1C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Click to add Text</a:t>
            </a:r>
          </a:p>
        </p:txBody>
      </p:sp>
      <p:sp>
        <p:nvSpPr>
          <p:cNvPr id="33807" name="Line 15"/>
          <p:cNvSpPr>
            <a:spLocks noChangeShapeType="1"/>
          </p:cNvSpPr>
          <p:nvPr/>
        </p:nvSpPr>
        <p:spPr bwMode="gray">
          <a:xfrm>
            <a:off x="1624013" y="3541713"/>
            <a:ext cx="1895475" cy="0"/>
          </a:xfrm>
          <a:prstGeom prst="line">
            <a:avLst/>
          </a:prstGeom>
          <a:noFill/>
          <a:ln w="28575">
            <a:solidFill>
              <a:schemeClr val="tx1">
                <a:alpha val="50000"/>
              </a:schemeClr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08" name="AutoShape 16"/>
          <p:cNvSpPr>
            <a:spLocks noChangeArrowheads="1"/>
          </p:cNvSpPr>
          <p:nvPr/>
        </p:nvSpPr>
        <p:spPr bwMode="gray">
          <a:xfrm>
            <a:off x="5003800" y="4071938"/>
            <a:ext cx="247650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dist="28398" dir="1593903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09" name="AutoShape 17"/>
          <p:cNvSpPr>
            <a:spLocks noChangeArrowheads="1"/>
          </p:cNvSpPr>
          <p:nvPr/>
        </p:nvSpPr>
        <p:spPr bwMode="gray">
          <a:xfrm>
            <a:off x="5003800" y="4405313"/>
            <a:ext cx="247650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>
            <a:outerShdw dist="28398" dir="1593903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10" name="AutoShape 18"/>
          <p:cNvSpPr>
            <a:spLocks noChangeArrowheads="1"/>
          </p:cNvSpPr>
          <p:nvPr/>
        </p:nvSpPr>
        <p:spPr bwMode="gray">
          <a:xfrm>
            <a:off x="5003800" y="4710113"/>
            <a:ext cx="247650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>
            <a:outerShdw dist="28398" dir="1593903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11" name="AutoShape 19"/>
          <p:cNvSpPr>
            <a:spLocks noChangeArrowheads="1"/>
          </p:cNvSpPr>
          <p:nvPr/>
        </p:nvSpPr>
        <p:spPr bwMode="gray">
          <a:xfrm>
            <a:off x="5003800" y="5014913"/>
            <a:ext cx="247650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dist="28398" dir="1593903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12" name="Text Box 20"/>
          <p:cNvSpPr txBox="1">
            <a:spLocks noChangeArrowheads="1"/>
          </p:cNvSpPr>
          <p:nvPr/>
        </p:nvSpPr>
        <p:spPr bwMode="gray">
          <a:xfrm>
            <a:off x="5257800" y="4030663"/>
            <a:ext cx="23018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rgbClr val="1C1C1C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Click to add Text</a:t>
            </a:r>
          </a:p>
        </p:txBody>
      </p:sp>
      <p:sp>
        <p:nvSpPr>
          <p:cNvPr id="33813" name="Text Box 21"/>
          <p:cNvSpPr txBox="1">
            <a:spLocks noChangeArrowheads="1"/>
          </p:cNvSpPr>
          <p:nvPr/>
        </p:nvSpPr>
        <p:spPr bwMode="gray">
          <a:xfrm>
            <a:off x="5257800" y="4367213"/>
            <a:ext cx="23018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rgbClr val="1C1C1C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Click to add Text</a:t>
            </a:r>
          </a:p>
        </p:txBody>
      </p:sp>
      <p:sp>
        <p:nvSpPr>
          <p:cNvPr id="33814" name="Text Box 22"/>
          <p:cNvSpPr txBox="1">
            <a:spLocks noChangeArrowheads="1"/>
          </p:cNvSpPr>
          <p:nvPr/>
        </p:nvSpPr>
        <p:spPr bwMode="gray">
          <a:xfrm>
            <a:off x="5257800" y="4681538"/>
            <a:ext cx="23018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rgbClr val="1C1C1C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Click to add Text</a:t>
            </a:r>
          </a:p>
        </p:txBody>
      </p:sp>
      <p:sp>
        <p:nvSpPr>
          <p:cNvPr id="33815" name="Text Box 23"/>
          <p:cNvSpPr txBox="1">
            <a:spLocks noChangeArrowheads="1"/>
          </p:cNvSpPr>
          <p:nvPr/>
        </p:nvSpPr>
        <p:spPr bwMode="gray">
          <a:xfrm>
            <a:off x="5257800" y="4986338"/>
            <a:ext cx="23018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rgbClr val="1C1C1C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Click to add Text</a:t>
            </a:r>
          </a:p>
        </p:txBody>
      </p:sp>
      <p:sp>
        <p:nvSpPr>
          <p:cNvPr id="33816" name="Line 24"/>
          <p:cNvSpPr>
            <a:spLocks noChangeShapeType="1"/>
          </p:cNvSpPr>
          <p:nvPr/>
        </p:nvSpPr>
        <p:spPr bwMode="auto">
          <a:xfrm rot="16200000" flipH="1">
            <a:off x="6441282" y="1180306"/>
            <a:ext cx="6350" cy="35575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3817" name="Picture 25" descr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612"/>
          <a:stretch>
            <a:fillRect/>
          </a:stretch>
        </p:blipFill>
        <p:spPr bwMode="auto">
          <a:xfrm>
            <a:off x="7418388" y="4953000"/>
            <a:ext cx="17018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graphicFrame>
        <p:nvGraphicFramePr>
          <p:cNvPr id="34819" name="Object 3"/>
          <p:cNvGraphicFramePr>
            <a:graphicFrameLocks noChangeAspect="1"/>
          </p:cNvGraphicFramePr>
          <p:nvPr/>
        </p:nvGraphicFramePr>
        <p:xfrm>
          <a:off x="533400" y="1847850"/>
          <a:ext cx="6381750" cy="638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48" name="Chart" r:id="rId3" imgW="11753850" imgH="11753901" progId="MSGraph.Chart.8">
                  <p:embed followColorScheme="full"/>
                </p:oleObj>
              </mc:Choice>
              <mc:Fallback>
                <p:oleObj name="Chart" r:id="rId3" imgW="11753850" imgH="11753901" progId="MSGraph.Chart.8">
                  <p:embed followColorScheme="full"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gray">
                      <a:xfrm>
                        <a:off x="533400" y="1847850"/>
                        <a:ext cx="6381750" cy="6381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820" name="AutoShape 4"/>
          <p:cNvSpPr>
            <a:spLocks noChangeArrowheads="1"/>
          </p:cNvSpPr>
          <p:nvPr/>
        </p:nvSpPr>
        <p:spPr bwMode="auto">
          <a:xfrm>
            <a:off x="3935413" y="2495550"/>
            <a:ext cx="1508125" cy="1068388"/>
          </a:xfrm>
          <a:prstGeom prst="roundRect">
            <a:avLst>
              <a:gd name="adj" fmla="val 16667"/>
            </a:avLst>
          </a:prstGeom>
          <a:solidFill>
            <a:srgbClr val="FFFFFF">
              <a:alpha val="80000"/>
            </a:srgbClr>
          </a:solidFill>
          <a:ln w="12700" algn="ctr">
            <a:solidFill>
              <a:schemeClr val="tx2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2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21" name="Oval 5"/>
          <p:cNvSpPr>
            <a:spLocks noChangeArrowheads="1"/>
          </p:cNvSpPr>
          <p:nvPr/>
        </p:nvSpPr>
        <p:spPr bwMode="blackWhite">
          <a:xfrm>
            <a:off x="4349750" y="1725613"/>
            <a:ext cx="693738" cy="693737"/>
          </a:xfrm>
          <a:prstGeom prst="ellipse">
            <a:avLst/>
          </a:prstGeom>
          <a:solidFill>
            <a:srgbClr val="FFFFFF">
              <a:alpha val="39999"/>
            </a:srgbClr>
          </a:solidFill>
          <a:ln w="9525" algn="ctr">
            <a:solidFill>
              <a:schemeClr val="accent2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4111625" y="2468563"/>
            <a:ext cx="11572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anose="02010600030101010101" pitchFamily="2" charset="-122"/>
              </a:rPr>
              <a:t>20.4%</a:t>
            </a:r>
          </a:p>
        </p:txBody>
      </p:sp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3935413" y="2890838"/>
            <a:ext cx="1487487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200" b="1">
                <a:ea typeface="宋体" panose="02010600030101010101" pitchFamily="2" charset="-122"/>
              </a:rPr>
              <a:t>Description of the company’s products</a:t>
            </a:r>
          </a:p>
        </p:txBody>
      </p:sp>
      <p:sp>
        <p:nvSpPr>
          <p:cNvPr id="34824" name="Line 8"/>
          <p:cNvSpPr>
            <a:spLocks noChangeShapeType="1"/>
          </p:cNvSpPr>
          <p:nvPr/>
        </p:nvSpPr>
        <p:spPr bwMode="auto">
          <a:xfrm>
            <a:off x="3935413" y="2870200"/>
            <a:ext cx="15081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25" name="Oval 9"/>
          <p:cNvSpPr>
            <a:spLocks noChangeArrowheads="1"/>
          </p:cNvSpPr>
          <p:nvPr/>
        </p:nvSpPr>
        <p:spPr bwMode="blackWhite">
          <a:xfrm>
            <a:off x="7202488" y="4149725"/>
            <a:ext cx="693737" cy="693738"/>
          </a:xfrm>
          <a:prstGeom prst="ellipse">
            <a:avLst/>
          </a:prstGeom>
          <a:solidFill>
            <a:srgbClr val="FFFFFF">
              <a:alpha val="39999"/>
            </a:srgbClr>
          </a:solidFill>
          <a:ln w="9525" algn="ctr">
            <a:solidFill>
              <a:schemeClr val="folHlink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26" name="Arc 10"/>
          <p:cNvSpPr>
            <a:spLocks/>
          </p:cNvSpPr>
          <p:nvPr/>
        </p:nvSpPr>
        <p:spPr bwMode="gray">
          <a:xfrm rot="6106500">
            <a:off x="7322345" y="4310856"/>
            <a:ext cx="373062" cy="365125"/>
          </a:xfrm>
          <a:custGeom>
            <a:avLst/>
            <a:gdLst>
              <a:gd name="G0" fmla="+- 5560 0 0"/>
              <a:gd name="G1" fmla="+- 21600 0 0"/>
              <a:gd name="G2" fmla="+- 21600 0 0"/>
              <a:gd name="T0" fmla="*/ 0 w 20507"/>
              <a:gd name="T1" fmla="*/ 728 h 21600"/>
              <a:gd name="T2" fmla="*/ 20507 w 20507"/>
              <a:gd name="T3" fmla="*/ 6006 h 21600"/>
              <a:gd name="T4" fmla="*/ 5560 w 20507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507" h="21600" fill="none" extrusionOk="0">
                <a:moveTo>
                  <a:pt x="-1" y="727"/>
                </a:moveTo>
                <a:cubicBezTo>
                  <a:pt x="1813" y="244"/>
                  <a:pt x="3682" y="0"/>
                  <a:pt x="5560" y="0"/>
                </a:cubicBezTo>
                <a:cubicBezTo>
                  <a:pt x="11130" y="0"/>
                  <a:pt x="16485" y="2151"/>
                  <a:pt x="20506" y="6006"/>
                </a:cubicBezTo>
              </a:path>
              <a:path w="20507" h="21600" stroke="0" extrusionOk="0">
                <a:moveTo>
                  <a:pt x="-1" y="727"/>
                </a:moveTo>
                <a:cubicBezTo>
                  <a:pt x="1813" y="244"/>
                  <a:pt x="3682" y="0"/>
                  <a:pt x="5560" y="0"/>
                </a:cubicBezTo>
                <a:cubicBezTo>
                  <a:pt x="11130" y="0"/>
                  <a:pt x="16485" y="2151"/>
                  <a:pt x="20506" y="6006"/>
                </a:cubicBezTo>
                <a:lnTo>
                  <a:pt x="5560" y="21600"/>
                </a:lnTo>
                <a:close/>
              </a:path>
            </a:pathLst>
          </a:cu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noFill/>
          </a:ln>
          <a:effectLst>
            <a:outerShdw dist="35921" dir="2700000" algn="ctr" rotWithShape="0">
              <a:srgbClr val="1C1C1C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bg2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27" name="Arc 11"/>
          <p:cNvSpPr>
            <a:spLocks/>
          </p:cNvSpPr>
          <p:nvPr/>
        </p:nvSpPr>
        <p:spPr bwMode="gray">
          <a:xfrm>
            <a:off x="4606925" y="1892300"/>
            <a:ext cx="279400" cy="357188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17047"/>
              <a:gd name="T1" fmla="*/ 0 h 21600"/>
              <a:gd name="T2" fmla="*/ 17047 w 17047"/>
              <a:gd name="T3" fmla="*/ 8335 h 21600"/>
              <a:gd name="T4" fmla="*/ 0 w 17047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047" h="21600" fill="none" extrusionOk="0">
                <a:moveTo>
                  <a:pt x="-1" y="0"/>
                </a:moveTo>
                <a:cubicBezTo>
                  <a:pt x="6663" y="0"/>
                  <a:pt x="12954" y="3075"/>
                  <a:pt x="17046" y="8335"/>
                </a:cubicBezTo>
              </a:path>
              <a:path w="17047" h="21600" stroke="0" extrusionOk="0">
                <a:moveTo>
                  <a:pt x="-1" y="0"/>
                </a:moveTo>
                <a:cubicBezTo>
                  <a:pt x="6663" y="0"/>
                  <a:pt x="12954" y="3075"/>
                  <a:pt x="17046" y="8335"/>
                </a:cubicBezTo>
                <a:lnTo>
                  <a:pt x="0" y="2160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56078"/>
                  <a:invGamma/>
                </a:schemeClr>
              </a:gs>
            </a:gsLst>
            <a:lin ang="18900000" scaled="1"/>
          </a:gradFill>
          <a:ln>
            <a:noFill/>
          </a:ln>
          <a:effectLst>
            <a:outerShdw dist="35921" dir="2700000" algn="ctr" rotWithShape="0">
              <a:srgbClr val="1C1C1C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28" name="AutoShape 12"/>
          <p:cNvSpPr>
            <a:spLocks noChangeArrowheads="1"/>
          </p:cNvSpPr>
          <p:nvPr/>
        </p:nvSpPr>
        <p:spPr bwMode="auto">
          <a:xfrm>
            <a:off x="6765925" y="4949825"/>
            <a:ext cx="1508125" cy="1069975"/>
          </a:xfrm>
          <a:prstGeom prst="roundRect">
            <a:avLst>
              <a:gd name="adj" fmla="val 16667"/>
            </a:avLst>
          </a:prstGeom>
          <a:solidFill>
            <a:srgbClr val="FFFFFF">
              <a:alpha val="80000"/>
            </a:srgbClr>
          </a:solidFill>
          <a:ln w="12700" algn="ctr">
            <a:solidFill>
              <a:schemeClr val="tx2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2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29" name="Text Box 13"/>
          <p:cNvSpPr txBox="1">
            <a:spLocks noChangeArrowheads="1"/>
          </p:cNvSpPr>
          <p:nvPr/>
        </p:nvSpPr>
        <p:spPr bwMode="auto">
          <a:xfrm>
            <a:off x="7078663" y="4922838"/>
            <a:ext cx="822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anose="02010600030101010101" pitchFamily="2" charset="-122"/>
              </a:rPr>
              <a:t>38%</a:t>
            </a:r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6765925" y="5345113"/>
            <a:ext cx="1489075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200" b="1">
                <a:ea typeface="宋体" panose="02010600030101010101" pitchFamily="2" charset="-122"/>
              </a:rPr>
              <a:t>Description of the company’s products</a:t>
            </a:r>
          </a:p>
        </p:txBody>
      </p:sp>
      <p:sp>
        <p:nvSpPr>
          <p:cNvPr id="34831" name="Line 15"/>
          <p:cNvSpPr>
            <a:spLocks noChangeShapeType="1"/>
          </p:cNvSpPr>
          <p:nvPr/>
        </p:nvSpPr>
        <p:spPr bwMode="auto">
          <a:xfrm>
            <a:off x="6765925" y="5324475"/>
            <a:ext cx="15081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32" name="Line 16"/>
          <p:cNvSpPr>
            <a:spLocks noChangeShapeType="1"/>
          </p:cNvSpPr>
          <p:nvPr/>
        </p:nvSpPr>
        <p:spPr bwMode="auto">
          <a:xfrm flipV="1">
            <a:off x="4116388" y="3568700"/>
            <a:ext cx="403225" cy="396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33" name="Line 17"/>
          <p:cNvSpPr>
            <a:spLocks noChangeShapeType="1"/>
          </p:cNvSpPr>
          <p:nvPr/>
        </p:nvSpPr>
        <p:spPr bwMode="auto">
          <a:xfrm flipV="1">
            <a:off x="5530850" y="3857625"/>
            <a:ext cx="5334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34" name="Line 18"/>
          <p:cNvSpPr>
            <a:spLocks noChangeShapeType="1"/>
          </p:cNvSpPr>
          <p:nvPr/>
        </p:nvSpPr>
        <p:spPr bwMode="auto">
          <a:xfrm>
            <a:off x="5835650" y="5076825"/>
            <a:ext cx="862013" cy="230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35" name="Oval 19"/>
          <p:cNvSpPr>
            <a:spLocks noChangeArrowheads="1"/>
          </p:cNvSpPr>
          <p:nvPr/>
        </p:nvSpPr>
        <p:spPr bwMode="blackWhite">
          <a:xfrm>
            <a:off x="6477000" y="2146300"/>
            <a:ext cx="693738" cy="693738"/>
          </a:xfrm>
          <a:prstGeom prst="ellipse">
            <a:avLst/>
          </a:prstGeom>
          <a:solidFill>
            <a:srgbClr val="FFFFFF">
              <a:alpha val="39999"/>
            </a:srgbClr>
          </a:solidFill>
          <a:ln w="9525" algn="ctr">
            <a:solidFill>
              <a:schemeClr val="hlink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36" name="AutoShape 20"/>
          <p:cNvSpPr>
            <a:spLocks noChangeArrowheads="1"/>
          </p:cNvSpPr>
          <p:nvPr/>
        </p:nvSpPr>
        <p:spPr bwMode="auto">
          <a:xfrm>
            <a:off x="6053138" y="2916238"/>
            <a:ext cx="1508125" cy="1068387"/>
          </a:xfrm>
          <a:prstGeom prst="roundRect">
            <a:avLst>
              <a:gd name="adj" fmla="val 16667"/>
            </a:avLst>
          </a:prstGeom>
          <a:solidFill>
            <a:srgbClr val="FFFFFF">
              <a:alpha val="80000"/>
            </a:srgbClr>
          </a:solidFill>
          <a:ln w="12700" algn="ctr">
            <a:solidFill>
              <a:schemeClr val="tx2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2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37" name="Text Box 21"/>
          <p:cNvSpPr txBox="1">
            <a:spLocks noChangeArrowheads="1"/>
          </p:cNvSpPr>
          <p:nvPr/>
        </p:nvSpPr>
        <p:spPr bwMode="auto">
          <a:xfrm>
            <a:off x="6216650" y="2889250"/>
            <a:ext cx="12017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anose="02010600030101010101" pitchFamily="2" charset="-122"/>
              </a:rPr>
              <a:t>20.4%</a:t>
            </a:r>
          </a:p>
        </p:txBody>
      </p:sp>
      <p:sp>
        <p:nvSpPr>
          <p:cNvPr id="34838" name="Rectangle 22"/>
          <p:cNvSpPr>
            <a:spLocks noChangeArrowheads="1"/>
          </p:cNvSpPr>
          <p:nvPr/>
        </p:nvSpPr>
        <p:spPr bwMode="auto">
          <a:xfrm>
            <a:off x="6053138" y="3311525"/>
            <a:ext cx="1487487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200" b="1">
                <a:ea typeface="宋体" panose="02010600030101010101" pitchFamily="2" charset="-122"/>
              </a:rPr>
              <a:t>Description of the company’s products</a:t>
            </a:r>
          </a:p>
        </p:txBody>
      </p:sp>
      <p:sp>
        <p:nvSpPr>
          <p:cNvPr id="34839" name="Line 23"/>
          <p:cNvSpPr>
            <a:spLocks noChangeShapeType="1"/>
          </p:cNvSpPr>
          <p:nvPr/>
        </p:nvSpPr>
        <p:spPr bwMode="auto">
          <a:xfrm>
            <a:off x="6053138" y="3290888"/>
            <a:ext cx="15081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40" name="Arc 24"/>
          <p:cNvSpPr>
            <a:spLocks/>
          </p:cNvSpPr>
          <p:nvPr/>
        </p:nvSpPr>
        <p:spPr bwMode="gray">
          <a:xfrm rot="5400000">
            <a:off x="6616700" y="2341563"/>
            <a:ext cx="376237" cy="261938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0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0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66275"/>
                  <a:invGamma/>
                </a:schemeClr>
              </a:gs>
            </a:gsLst>
            <a:lin ang="18900000" scaled="1"/>
          </a:gradFill>
          <a:ln>
            <a:noFill/>
          </a:ln>
          <a:effectLst>
            <a:outerShdw dist="45791" dir="3378596" algn="ctr" rotWithShape="0">
              <a:srgbClr val="1C1C1C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41" name="AutoShape 25"/>
          <p:cNvSpPr>
            <a:spLocks noChangeArrowheads="1"/>
          </p:cNvSpPr>
          <p:nvPr/>
        </p:nvSpPr>
        <p:spPr bwMode="blackGray">
          <a:xfrm>
            <a:off x="1636713" y="2767013"/>
            <a:ext cx="1508125" cy="1069975"/>
          </a:xfrm>
          <a:prstGeom prst="roundRect">
            <a:avLst>
              <a:gd name="adj" fmla="val 16667"/>
            </a:avLst>
          </a:prstGeom>
          <a:solidFill>
            <a:srgbClr val="FFFFFF">
              <a:alpha val="80000"/>
            </a:srgbClr>
          </a:solidFill>
          <a:ln w="12700" algn="ctr">
            <a:solidFill>
              <a:schemeClr val="tx2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2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42" name="Oval 26"/>
          <p:cNvSpPr>
            <a:spLocks noChangeArrowheads="1"/>
          </p:cNvSpPr>
          <p:nvPr/>
        </p:nvSpPr>
        <p:spPr bwMode="blackWhite">
          <a:xfrm>
            <a:off x="2073275" y="1997075"/>
            <a:ext cx="693738" cy="692150"/>
          </a:xfrm>
          <a:prstGeom prst="ellipse">
            <a:avLst/>
          </a:prstGeom>
          <a:solidFill>
            <a:srgbClr val="FFFFFF">
              <a:alpha val="39999"/>
            </a:srgbClr>
          </a:solidFill>
          <a:ln w="9525" algn="ctr">
            <a:solidFill>
              <a:schemeClr val="accent1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43" name="Arc 27"/>
          <p:cNvSpPr>
            <a:spLocks/>
          </p:cNvSpPr>
          <p:nvPr/>
        </p:nvSpPr>
        <p:spPr bwMode="gray">
          <a:xfrm rot="24928958" flipH="1" flipV="1">
            <a:off x="2197100" y="2138363"/>
            <a:ext cx="430213" cy="407987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8 w 43200"/>
              <a:gd name="T1" fmla="*/ 22192 h 40909"/>
              <a:gd name="T2" fmla="*/ 31281 w 43200"/>
              <a:gd name="T3" fmla="*/ 40909 h 40909"/>
              <a:gd name="T4" fmla="*/ 21600 w 43200"/>
              <a:gd name="T5" fmla="*/ 21600 h 40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0909" fill="none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772"/>
                  <a:pt x="38587" y="37245"/>
                  <a:pt x="31281" y="40909"/>
                </a:cubicBezTo>
              </a:path>
              <a:path w="43200" h="40909" stroke="0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772"/>
                  <a:pt x="38587" y="37245"/>
                  <a:pt x="31281" y="40909"/>
                </a:cubicBezTo>
                <a:lnTo>
                  <a:pt x="21600" y="2160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shade val="65882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>
            <a:outerShdw dist="56796" dir="3806097" algn="ctr" rotWithShape="0">
              <a:srgbClr val="1C1C1C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44" name="Text Box 28"/>
          <p:cNvSpPr txBox="1">
            <a:spLocks noChangeArrowheads="1"/>
          </p:cNvSpPr>
          <p:nvPr/>
        </p:nvSpPr>
        <p:spPr bwMode="auto">
          <a:xfrm>
            <a:off x="1949450" y="2741613"/>
            <a:ext cx="8207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anose="02010600030101010101" pitchFamily="2" charset="-122"/>
              </a:rPr>
              <a:t>90%</a:t>
            </a:r>
          </a:p>
        </p:txBody>
      </p:sp>
      <p:sp>
        <p:nvSpPr>
          <p:cNvPr id="34845" name="Rectangle 29"/>
          <p:cNvSpPr>
            <a:spLocks noChangeArrowheads="1"/>
          </p:cNvSpPr>
          <p:nvPr/>
        </p:nvSpPr>
        <p:spPr bwMode="auto">
          <a:xfrm>
            <a:off x="1636713" y="3162300"/>
            <a:ext cx="1487487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200" b="1">
                <a:ea typeface="宋体" panose="02010600030101010101" pitchFamily="2" charset="-122"/>
              </a:rPr>
              <a:t>Description of the company’s products</a:t>
            </a:r>
          </a:p>
        </p:txBody>
      </p:sp>
      <p:sp>
        <p:nvSpPr>
          <p:cNvPr id="34846" name="Line 30"/>
          <p:cNvSpPr>
            <a:spLocks noChangeShapeType="1"/>
          </p:cNvSpPr>
          <p:nvPr/>
        </p:nvSpPr>
        <p:spPr bwMode="auto">
          <a:xfrm>
            <a:off x="1636713" y="3141663"/>
            <a:ext cx="15081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47" name="Line 31"/>
          <p:cNvSpPr>
            <a:spLocks noChangeShapeType="1"/>
          </p:cNvSpPr>
          <p:nvPr/>
        </p:nvSpPr>
        <p:spPr bwMode="auto">
          <a:xfrm flipH="1" flipV="1">
            <a:off x="2316163" y="3863975"/>
            <a:ext cx="168275" cy="6905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Arc 2"/>
          <p:cNvSpPr>
            <a:spLocks/>
          </p:cNvSpPr>
          <p:nvPr/>
        </p:nvSpPr>
        <p:spPr bwMode="gray">
          <a:xfrm>
            <a:off x="11113" y="4292600"/>
            <a:ext cx="2568575" cy="25654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accent1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43" name="Line 3"/>
          <p:cNvSpPr>
            <a:spLocks noChangeShapeType="1"/>
          </p:cNvSpPr>
          <p:nvPr/>
        </p:nvSpPr>
        <p:spPr bwMode="gray">
          <a:xfrm flipH="1">
            <a:off x="0" y="6400800"/>
            <a:ext cx="2819400" cy="228600"/>
          </a:xfrm>
          <a:prstGeom prst="line">
            <a:avLst/>
          </a:prstGeom>
          <a:noFill/>
          <a:ln w="9525">
            <a:solidFill>
              <a:schemeClr val="accent1">
                <a:alpha val="39999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4" name="Line 4"/>
          <p:cNvSpPr>
            <a:spLocks noChangeShapeType="1"/>
          </p:cNvSpPr>
          <p:nvPr/>
        </p:nvSpPr>
        <p:spPr bwMode="gray">
          <a:xfrm flipH="1">
            <a:off x="0" y="3962400"/>
            <a:ext cx="609600" cy="2667000"/>
          </a:xfrm>
          <a:prstGeom prst="line">
            <a:avLst/>
          </a:prstGeom>
          <a:noFill/>
          <a:ln w="9525">
            <a:solidFill>
              <a:schemeClr val="accent1">
                <a:alpha val="39999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5" name="AutoShape 5"/>
          <p:cNvSpPr>
            <a:spLocks noChangeArrowheads="1"/>
          </p:cNvSpPr>
          <p:nvPr/>
        </p:nvSpPr>
        <p:spPr bwMode="black">
          <a:xfrm>
            <a:off x="1614488" y="3543300"/>
            <a:ext cx="228600" cy="2286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FFFFF">
              <a:alpha val="60001"/>
            </a:srgbClr>
          </a:solidFill>
          <a:ln w="9525">
            <a:solidFill>
              <a:schemeClr val="accent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46" name="AutoShape 6"/>
          <p:cNvSpPr>
            <a:spLocks noChangeArrowheads="1"/>
          </p:cNvSpPr>
          <p:nvPr/>
        </p:nvSpPr>
        <p:spPr bwMode="black">
          <a:xfrm>
            <a:off x="2506663" y="4032250"/>
            <a:ext cx="228600" cy="2286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FFFFF">
              <a:alpha val="60001"/>
            </a:srgbClr>
          </a:solidFill>
          <a:ln w="9525">
            <a:solidFill>
              <a:schemeClr val="accent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47" name="AutoShape 7"/>
          <p:cNvSpPr>
            <a:spLocks noChangeArrowheads="1"/>
          </p:cNvSpPr>
          <p:nvPr/>
        </p:nvSpPr>
        <p:spPr bwMode="black">
          <a:xfrm>
            <a:off x="2884488" y="5334000"/>
            <a:ext cx="228600" cy="2286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FFFFF">
              <a:alpha val="60001"/>
            </a:srgbClr>
          </a:solidFill>
          <a:ln w="9525">
            <a:solidFill>
              <a:schemeClr val="accent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48" name="Line 8"/>
          <p:cNvSpPr>
            <a:spLocks noChangeShapeType="1"/>
          </p:cNvSpPr>
          <p:nvPr/>
        </p:nvSpPr>
        <p:spPr bwMode="gray">
          <a:xfrm flipH="1">
            <a:off x="0" y="3751263"/>
            <a:ext cx="1665288" cy="2878137"/>
          </a:xfrm>
          <a:prstGeom prst="line">
            <a:avLst/>
          </a:prstGeom>
          <a:noFill/>
          <a:ln w="9525">
            <a:solidFill>
              <a:schemeClr val="accent1">
                <a:alpha val="39999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9" name="Line 9"/>
          <p:cNvSpPr>
            <a:spLocks noChangeShapeType="1"/>
          </p:cNvSpPr>
          <p:nvPr/>
        </p:nvSpPr>
        <p:spPr bwMode="gray">
          <a:xfrm flipH="1">
            <a:off x="0" y="5481638"/>
            <a:ext cx="2895600" cy="1147762"/>
          </a:xfrm>
          <a:prstGeom prst="line">
            <a:avLst/>
          </a:prstGeom>
          <a:noFill/>
          <a:ln w="9525">
            <a:solidFill>
              <a:schemeClr val="accent1">
                <a:alpha val="39999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50" name="Line 10"/>
          <p:cNvSpPr>
            <a:spLocks noChangeShapeType="1"/>
          </p:cNvSpPr>
          <p:nvPr/>
        </p:nvSpPr>
        <p:spPr bwMode="black">
          <a:xfrm flipH="1">
            <a:off x="0" y="2243138"/>
            <a:ext cx="1866900" cy="4386262"/>
          </a:xfrm>
          <a:prstGeom prst="line">
            <a:avLst/>
          </a:prstGeom>
          <a:noFill/>
          <a:ln w="19050">
            <a:solidFill>
              <a:schemeClr val="accent1">
                <a:alpha val="60001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51" name="Line 11"/>
          <p:cNvSpPr>
            <a:spLocks noChangeShapeType="1"/>
          </p:cNvSpPr>
          <p:nvPr/>
        </p:nvSpPr>
        <p:spPr bwMode="black">
          <a:xfrm flipH="1">
            <a:off x="0" y="3570288"/>
            <a:ext cx="2309813" cy="3059112"/>
          </a:xfrm>
          <a:prstGeom prst="line">
            <a:avLst/>
          </a:prstGeom>
          <a:noFill/>
          <a:ln w="19050">
            <a:solidFill>
              <a:schemeClr val="accent1">
                <a:alpha val="60001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52" name="Line 12"/>
          <p:cNvSpPr>
            <a:spLocks noChangeShapeType="1"/>
          </p:cNvSpPr>
          <p:nvPr/>
        </p:nvSpPr>
        <p:spPr bwMode="black">
          <a:xfrm flipH="1">
            <a:off x="0" y="4837113"/>
            <a:ext cx="2846388" cy="1792287"/>
          </a:xfrm>
          <a:prstGeom prst="line">
            <a:avLst/>
          </a:prstGeom>
          <a:noFill/>
          <a:ln w="19050">
            <a:solidFill>
              <a:schemeClr val="accent1">
                <a:alpha val="60001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53" name="Line 13"/>
          <p:cNvSpPr>
            <a:spLocks noChangeShapeType="1"/>
          </p:cNvSpPr>
          <p:nvPr/>
        </p:nvSpPr>
        <p:spPr bwMode="black">
          <a:xfrm flipH="1">
            <a:off x="0" y="5883275"/>
            <a:ext cx="3867150" cy="746125"/>
          </a:xfrm>
          <a:prstGeom prst="line">
            <a:avLst/>
          </a:prstGeom>
          <a:noFill/>
          <a:ln w="19050">
            <a:solidFill>
              <a:schemeClr val="accent1">
                <a:alpha val="60001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54" name="Arc 14"/>
          <p:cNvSpPr>
            <a:spLocks/>
          </p:cNvSpPr>
          <p:nvPr/>
        </p:nvSpPr>
        <p:spPr bwMode="gray">
          <a:xfrm>
            <a:off x="0" y="4343400"/>
            <a:ext cx="2509838" cy="25146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55" name="Line 15"/>
          <p:cNvSpPr>
            <a:spLocks noChangeShapeType="1"/>
          </p:cNvSpPr>
          <p:nvPr/>
        </p:nvSpPr>
        <p:spPr bwMode="gray">
          <a:xfrm flipH="1">
            <a:off x="0" y="4232275"/>
            <a:ext cx="2532063" cy="2625725"/>
          </a:xfrm>
          <a:prstGeom prst="line">
            <a:avLst/>
          </a:prstGeom>
          <a:noFill/>
          <a:ln w="9525">
            <a:solidFill>
              <a:schemeClr val="accent1">
                <a:alpha val="39999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56" name="Arc 16"/>
          <p:cNvSpPr>
            <a:spLocks/>
          </p:cNvSpPr>
          <p:nvPr/>
        </p:nvSpPr>
        <p:spPr bwMode="gray">
          <a:xfrm>
            <a:off x="0" y="4422775"/>
            <a:ext cx="2438400" cy="2435225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accent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accent1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57" name="Text Box 17"/>
          <p:cNvSpPr txBox="1">
            <a:spLocks noChangeArrowheads="1"/>
          </p:cNvSpPr>
          <p:nvPr/>
        </p:nvSpPr>
        <p:spPr bwMode="gray">
          <a:xfrm>
            <a:off x="2368550" y="1719263"/>
            <a:ext cx="14747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8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2007. 01</a:t>
            </a:r>
          </a:p>
        </p:txBody>
      </p:sp>
      <p:sp>
        <p:nvSpPr>
          <p:cNvPr id="35858" name="Text Box 18"/>
          <p:cNvSpPr txBox="1">
            <a:spLocks noChangeArrowheads="1"/>
          </p:cNvSpPr>
          <p:nvPr/>
        </p:nvSpPr>
        <p:spPr bwMode="black">
          <a:xfrm>
            <a:off x="2908300" y="2971800"/>
            <a:ext cx="18923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2700" dir="54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8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2006 ~ 2005</a:t>
            </a:r>
          </a:p>
        </p:txBody>
      </p:sp>
      <p:sp>
        <p:nvSpPr>
          <p:cNvPr id="35859" name="Text Box 19"/>
          <p:cNvSpPr txBox="1">
            <a:spLocks noChangeArrowheads="1"/>
          </p:cNvSpPr>
          <p:nvPr/>
        </p:nvSpPr>
        <p:spPr bwMode="black">
          <a:xfrm>
            <a:off x="3424238" y="4191000"/>
            <a:ext cx="18923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2700" dir="54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8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2004 ~ 2003</a:t>
            </a:r>
          </a:p>
        </p:txBody>
      </p:sp>
      <p:sp>
        <p:nvSpPr>
          <p:cNvPr id="35860" name="Text Box 20"/>
          <p:cNvSpPr txBox="1">
            <a:spLocks noChangeArrowheads="1"/>
          </p:cNvSpPr>
          <p:nvPr/>
        </p:nvSpPr>
        <p:spPr bwMode="black">
          <a:xfrm>
            <a:off x="4267200" y="5334000"/>
            <a:ext cx="18923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2700" dir="54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8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2002 ~ 2000</a:t>
            </a:r>
          </a:p>
        </p:txBody>
      </p:sp>
      <p:grpSp>
        <p:nvGrpSpPr>
          <p:cNvPr id="35861" name="Group 21"/>
          <p:cNvGrpSpPr>
            <a:grpSpLocks/>
          </p:cNvGrpSpPr>
          <p:nvPr/>
        </p:nvGrpSpPr>
        <p:grpSpPr bwMode="auto">
          <a:xfrm>
            <a:off x="2636838" y="2120900"/>
            <a:ext cx="128587" cy="128588"/>
            <a:chOff x="2995" y="1525"/>
            <a:chExt cx="112" cy="112"/>
          </a:xfrm>
        </p:grpSpPr>
        <p:sp>
          <p:nvSpPr>
            <p:cNvPr id="35862" name="AutoShape 22"/>
            <p:cNvSpPr>
              <a:spLocks noChangeArrowheads="1"/>
            </p:cNvSpPr>
            <p:nvPr/>
          </p:nvSpPr>
          <p:spPr bwMode="invGray">
            <a:xfrm>
              <a:off x="2995" y="1525"/>
              <a:ext cx="112" cy="112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863" name="AutoShape 23"/>
            <p:cNvSpPr>
              <a:spLocks noChangeArrowheads="1"/>
            </p:cNvSpPr>
            <p:nvPr/>
          </p:nvSpPr>
          <p:spPr bwMode="invGray">
            <a:xfrm>
              <a:off x="3029" y="1540"/>
              <a:ext cx="60" cy="81"/>
            </a:xfrm>
            <a:prstGeom prst="homePlate">
              <a:avLst>
                <a:gd name="adj" fmla="val 100000"/>
              </a:avLst>
            </a:prstGeom>
            <a:solidFill>
              <a:srgbClr val="FFFF00"/>
            </a:solidFill>
            <a:ln w="9525">
              <a:solidFill>
                <a:srgbClr val="FF66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5864" name="Text Box 24"/>
          <p:cNvSpPr txBox="1">
            <a:spLocks noChangeArrowheads="1"/>
          </p:cNvSpPr>
          <p:nvPr/>
        </p:nvSpPr>
        <p:spPr bwMode="black">
          <a:xfrm>
            <a:off x="2774950" y="2033588"/>
            <a:ext cx="408305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ea typeface="宋体" panose="02010600030101010101" pitchFamily="2" charset="-122"/>
              </a:rPr>
              <a:t>ThemeGallery is a Design Digital Content &amp; Contents mall developed by Guild Design Inc.</a:t>
            </a:r>
          </a:p>
        </p:txBody>
      </p:sp>
      <p:grpSp>
        <p:nvGrpSpPr>
          <p:cNvPr id="35865" name="Group 25"/>
          <p:cNvGrpSpPr>
            <a:grpSpLocks/>
          </p:cNvGrpSpPr>
          <p:nvPr/>
        </p:nvGrpSpPr>
        <p:grpSpPr bwMode="auto">
          <a:xfrm>
            <a:off x="3273425" y="3362325"/>
            <a:ext cx="128588" cy="128588"/>
            <a:chOff x="2995" y="1525"/>
            <a:chExt cx="112" cy="112"/>
          </a:xfrm>
        </p:grpSpPr>
        <p:sp>
          <p:nvSpPr>
            <p:cNvPr id="35866" name="AutoShape 26"/>
            <p:cNvSpPr>
              <a:spLocks noChangeArrowheads="1"/>
            </p:cNvSpPr>
            <p:nvPr/>
          </p:nvSpPr>
          <p:spPr bwMode="invGray">
            <a:xfrm>
              <a:off x="2995" y="1525"/>
              <a:ext cx="112" cy="112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867" name="AutoShape 27"/>
            <p:cNvSpPr>
              <a:spLocks noChangeArrowheads="1"/>
            </p:cNvSpPr>
            <p:nvPr/>
          </p:nvSpPr>
          <p:spPr bwMode="invGray">
            <a:xfrm>
              <a:off x="3029" y="1540"/>
              <a:ext cx="60" cy="81"/>
            </a:xfrm>
            <a:prstGeom prst="homePlate">
              <a:avLst>
                <a:gd name="adj" fmla="val 100000"/>
              </a:avLst>
            </a:prstGeom>
            <a:solidFill>
              <a:srgbClr val="FFFF00"/>
            </a:solidFill>
            <a:ln w="9525">
              <a:solidFill>
                <a:srgbClr val="FF66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5868" name="Text Box 28"/>
          <p:cNvSpPr txBox="1">
            <a:spLocks noChangeArrowheads="1"/>
          </p:cNvSpPr>
          <p:nvPr/>
        </p:nvSpPr>
        <p:spPr bwMode="black">
          <a:xfrm>
            <a:off x="3411538" y="3275013"/>
            <a:ext cx="408305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ea typeface="宋体" panose="02010600030101010101" pitchFamily="2" charset="-122"/>
              </a:rPr>
              <a:t>ThemeGallery is a Design Digital Content &amp; Contents mall developed by Guild Design Inc.</a:t>
            </a:r>
          </a:p>
        </p:txBody>
      </p:sp>
      <p:grpSp>
        <p:nvGrpSpPr>
          <p:cNvPr id="35869" name="Group 29"/>
          <p:cNvGrpSpPr>
            <a:grpSpLocks/>
          </p:cNvGrpSpPr>
          <p:nvPr/>
        </p:nvGrpSpPr>
        <p:grpSpPr bwMode="auto">
          <a:xfrm>
            <a:off x="3857625" y="4584700"/>
            <a:ext cx="128588" cy="128588"/>
            <a:chOff x="2995" y="1525"/>
            <a:chExt cx="112" cy="112"/>
          </a:xfrm>
        </p:grpSpPr>
        <p:sp>
          <p:nvSpPr>
            <p:cNvPr id="35870" name="AutoShape 30"/>
            <p:cNvSpPr>
              <a:spLocks noChangeArrowheads="1"/>
            </p:cNvSpPr>
            <p:nvPr/>
          </p:nvSpPr>
          <p:spPr bwMode="invGray">
            <a:xfrm>
              <a:off x="2995" y="1525"/>
              <a:ext cx="112" cy="112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871" name="AutoShape 31"/>
            <p:cNvSpPr>
              <a:spLocks noChangeArrowheads="1"/>
            </p:cNvSpPr>
            <p:nvPr/>
          </p:nvSpPr>
          <p:spPr bwMode="invGray">
            <a:xfrm>
              <a:off x="3029" y="1540"/>
              <a:ext cx="60" cy="81"/>
            </a:xfrm>
            <a:prstGeom prst="homePlate">
              <a:avLst>
                <a:gd name="adj" fmla="val 100000"/>
              </a:avLst>
            </a:prstGeom>
            <a:solidFill>
              <a:srgbClr val="FFFF00"/>
            </a:solidFill>
            <a:ln w="9525">
              <a:solidFill>
                <a:srgbClr val="FF66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5872" name="Text Box 32"/>
          <p:cNvSpPr txBox="1">
            <a:spLocks noChangeArrowheads="1"/>
          </p:cNvSpPr>
          <p:nvPr/>
        </p:nvSpPr>
        <p:spPr bwMode="black">
          <a:xfrm>
            <a:off x="3995738" y="4497388"/>
            <a:ext cx="408305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ea typeface="宋体" panose="02010600030101010101" pitchFamily="2" charset="-122"/>
              </a:rPr>
              <a:t>ThemeGallery is a Design Digital Content &amp; Contents mall developed by Guild Design Inc.</a:t>
            </a:r>
          </a:p>
        </p:txBody>
      </p:sp>
      <p:grpSp>
        <p:nvGrpSpPr>
          <p:cNvPr id="35873" name="Group 33"/>
          <p:cNvGrpSpPr>
            <a:grpSpLocks/>
          </p:cNvGrpSpPr>
          <p:nvPr/>
        </p:nvGrpSpPr>
        <p:grpSpPr bwMode="auto">
          <a:xfrm>
            <a:off x="4513263" y="5729288"/>
            <a:ext cx="128587" cy="128587"/>
            <a:chOff x="2995" y="1525"/>
            <a:chExt cx="112" cy="112"/>
          </a:xfrm>
        </p:grpSpPr>
        <p:sp>
          <p:nvSpPr>
            <p:cNvPr id="35874" name="AutoShape 34"/>
            <p:cNvSpPr>
              <a:spLocks noChangeArrowheads="1"/>
            </p:cNvSpPr>
            <p:nvPr/>
          </p:nvSpPr>
          <p:spPr bwMode="invGray">
            <a:xfrm>
              <a:off x="2995" y="1525"/>
              <a:ext cx="112" cy="112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875" name="AutoShape 35"/>
            <p:cNvSpPr>
              <a:spLocks noChangeArrowheads="1"/>
            </p:cNvSpPr>
            <p:nvPr/>
          </p:nvSpPr>
          <p:spPr bwMode="invGray">
            <a:xfrm>
              <a:off x="3029" y="1540"/>
              <a:ext cx="60" cy="81"/>
            </a:xfrm>
            <a:prstGeom prst="homePlate">
              <a:avLst>
                <a:gd name="adj" fmla="val 100000"/>
              </a:avLst>
            </a:prstGeom>
            <a:solidFill>
              <a:srgbClr val="FFFF00"/>
            </a:solidFill>
            <a:ln w="9525">
              <a:solidFill>
                <a:srgbClr val="FF66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5876" name="Text Box 36"/>
          <p:cNvSpPr txBox="1">
            <a:spLocks noChangeArrowheads="1"/>
          </p:cNvSpPr>
          <p:nvPr/>
        </p:nvSpPr>
        <p:spPr bwMode="black">
          <a:xfrm>
            <a:off x="4651375" y="5641975"/>
            <a:ext cx="408305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ea typeface="宋体" panose="02010600030101010101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35877" name="AutoShape 37"/>
          <p:cNvSpPr>
            <a:spLocks noChangeArrowheads="1"/>
          </p:cNvSpPr>
          <p:nvPr/>
        </p:nvSpPr>
        <p:spPr bwMode="black">
          <a:xfrm>
            <a:off x="534988" y="3732213"/>
            <a:ext cx="228600" cy="2286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FFFFF">
              <a:alpha val="60001"/>
            </a:srgbClr>
          </a:solidFill>
          <a:ln w="9525">
            <a:solidFill>
              <a:schemeClr val="accent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78" name="AutoShape 38"/>
          <p:cNvSpPr>
            <a:spLocks noChangeArrowheads="1"/>
          </p:cNvSpPr>
          <p:nvPr/>
        </p:nvSpPr>
        <p:spPr bwMode="black">
          <a:xfrm>
            <a:off x="2819400" y="6302375"/>
            <a:ext cx="228600" cy="2286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FFFFF">
              <a:alpha val="60001"/>
            </a:srgbClr>
          </a:solidFill>
          <a:ln w="9525">
            <a:solidFill>
              <a:schemeClr val="accent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79" name="AutoShape 39"/>
          <p:cNvSpPr>
            <a:spLocks noChangeArrowheads="1"/>
          </p:cNvSpPr>
          <p:nvPr/>
        </p:nvSpPr>
        <p:spPr bwMode="gray">
          <a:xfrm rot="3083608">
            <a:off x="3657600" y="5562600"/>
            <a:ext cx="514350" cy="514350"/>
          </a:xfrm>
          <a:prstGeom prst="star5">
            <a:avLst/>
          </a:prstGeom>
          <a:gradFill rotWithShape="1">
            <a:gsLst>
              <a:gs pos="0">
                <a:schemeClr val="accent2">
                  <a:gamma/>
                  <a:tint val="50980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EFFFF"/>
            </a:solidFill>
            <a:miter lim="800000"/>
            <a:headEnd/>
            <a:tailEnd/>
          </a:ln>
          <a:effectLst>
            <a:outerShdw dist="35921" dir="2700000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80" name="AutoShape 40"/>
          <p:cNvSpPr>
            <a:spLocks noChangeArrowheads="1"/>
          </p:cNvSpPr>
          <p:nvPr/>
        </p:nvSpPr>
        <p:spPr bwMode="gray">
          <a:xfrm>
            <a:off x="1539875" y="1771650"/>
            <a:ext cx="657225" cy="657225"/>
          </a:xfrm>
          <a:prstGeom prst="star5">
            <a:avLst/>
          </a:prstGeom>
          <a:gradFill rotWithShape="1">
            <a:gsLst>
              <a:gs pos="0">
                <a:schemeClr val="hlink">
                  <a:gamma/>
                  <a:tint val="20000"/>
                  <a:invGamma/>
                </a:schemeClr>
              </a:gs>
              <a:gs pos="100000">
                <a:schemeClr val="hlink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EFFFF"/>
            </a:solidFill>
            <a:miter lim="800000"/>
            <a:headEnd/>
            <a:tailEnd/>
          </a:ln>
          <a:effectLst>
            <a:outerShdw dist="35921" dir="2700000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81" name="AutoShape 41"/>
          <p:cNvSpPr>
            <a:spLocks noChangeArrowheads="1"/>
          </p:cNvSpPr>
          <p:nvPr/>
        </p:nvSpPr>
        <p:spPr bwMode="gray">
          <a:xfrm rot="802016">
            <a:off x="2057400" y="3048000"/>
            <a:ext cx="657225" cy="657225"/>
          </a:xfrm>
          <a:prstGeom prst="star5">
            <a:avLst/>
          </a:prstGeom>
          <a:gradFill rotWithShape="1">
            <a:gsLst>
              <a:gs pos="0">
                <a:schemeClr val="accent1">
                  <a:gamma/>
                  <a:tint val="28627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EFFFF"/>
            </a:solidFill>
            <a:miter lim="800000"/>
            <a:headEnd/>
            <a:tailEnd/>
          </a:ln>
          <a:effectLst>
            <a:outerShdw dist="35921" dir="2700000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82" name="AutoShape 42"/>
          <p:cNvSpPr>
            <a:spLocks noChangeArrowheads="1"/>
          </p:cNvSpPr>
          <p:nvPr/>
        </p:nvSpPr>
        <p:spPr bwMode="gray">
          <a:xfrm rot="3116201">
            <a:off x="2667000" y="4419600"/>
            <a:ext cx="604838" cy="604838"/>
          </a:xfrm>
          <a:prstGeom prst="star5">
            <a:avLst/>
          </a:prstGeom>
          <a:gradFill rotWithShape="1">
            <a:gsLst>
              <a:gs pos="0">
                <a:schemeClr val="folHlink">
                  <a:gamma/>
                  <a:tint val="63529"/>
                  <a:invGamma/>
                </a:schemeClr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EFFFF"/>
            </a:solidFill>
            <a:miter lim="800000"/>
            <a:headEnd/>
            <a:tailEnd/>
          </a:ln>
          <a:effectLst>
            <a:outerShdw dist="35921" dir="2700000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83" name="Rectangle 4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grpSp>
        <p:nvGrpSpPr>
          <p:cNvPr id="35884" name="Group 44"/>
          <p:cNvGrpSpPr>
            <a:grpSpLocks/>
          </p:cNvGrpSpPr>
          <p:nvPr/>
        </p:nvGrpSpPr>
        <p:grpSpPr bwMode="auto">
          <a:xfrm>
            <a:off x="304800" y="4495800"/>
            <a:ext cx="1752600" cy="1958975"/>
            <a:chOff x="482" y="1851"/>
            <a:chExt cx="860" cy="796"/>
          </a:xfrm>
        </p:grpSpPr>
        <p:sp>
          <p:nvSpPr>
            <p:cNvPr id="35885" name="Freeform 45"/>
            <p:cNvSpPr>
              <a:spLocks/>
            </p:cNvSpPr>
            <p:nvPr/>
          </p:nvSpPr>
          <p:spPr bwMode="gray">
            <a:xfrm>
              <a:off x="567" y="2464"/>
              <a:ext cx="335" cy="173"/>
            </a:xfrm>
            <a:custGeom>
              <a:avLst/>
              <a:gdLst>
                <a:gd name="T0" fmla="*/ 0 w 335"/>
                <a:gd name="T1" fmla="*/ 166 h 173"/>
                <a:gd name="T2" fmla="*/ 58 w 335"/>
                <a:gd name="T3" fmla="*/ 173 h 173"/>
                <a:gd name="T4" fmla="*/ 297 w 335"/>
                <a:gd name="T5" fmla="*/ 32 h 173"/>
                <a:gd name="T6" fmla="*/ 289 w 335"/>
                <a:gd name="T7" fmla="*/ 8 h 173"/>
                <a:gd name="T8" fmla="*/ 223 w 335"/>
                <a:gd name="T9" fmla="*/ 26 h 173"/>
                <a:gd name="T10" fmla="*/ 0 w 335"/>
                <a:gd name="T11" fmla="*/ 16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73">
                  <a:moveTo>
                    <a:pt x="0" y="166"/>
                  </a:moveTo>
                  <a:lnTo>
                    <a:pt x="58" y="173"/>
                  </a:lnTo>
                  <a:lnTo>
                    <a:pt x="297" y="32"/>
                  </a:lnTo>
                  <a:cubicBezTo>
                    <a:pt x="335" y="5"/>
                    <a:pt x="301" y="9"/>
                    <a:pt x="289" y="8"/>
                  </a:cubicBezTo>
                  <a:cubicBezTo>
                    <a:pt x="277" y="7"/>
                    <a:pt x="271" y="0"/>
                    <a:pt x="223" y="26"/>
                  </a:cubicBezTo>
                  <a:lnTo>
                    <a:pt x="0" y="166"/>
                  </a:lnTo>
                  <a:close/>
                </a:path>
              </a:pathLst>
            </a:custGeom>
            <a:gradFill rotWithShape="1">
              <a:gsLst>
                <a:gs pos="0">
                  <a:srgbClr val="1C1C1C">
                    <a:gamma/>
                    <a:shade val="85882"/>
                    <a:invGamma/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6" name="Freeform 46"/>
            <p:cNvSpPr>
              <a:spLocks/>
            </p:cNvSpPr>
            <p:nvPr/>
          </p:nvSpPr>
          <p:spPr bwMode="gray">
            <a:xfrm>
              <a:off x="797" y="2401"/>
              <a:ext cx="367" cy="170"/>
            </a:xfrm>
            <a:custGeom>
              <a:avLst/>
              <a:gdLst>
                <a:gd name="T0" fmla="*/ 0 w 367"/>
                <a:gd name="T1" fmla="*/ 158 h 170"/>
                <a:gd name="T2" fmla="*/ 80 w 367"/>
                <a:gd name="T3" fmla="*/ 170 h 170"/>
                <a:gd name="T4" fmla="*/ 332 w 367"/>
                <a:gd name="T5" fmla="*/ 37 h 170"/>
                <a:gd name="T6" fmla="*/ 292 w 367"/>
                <a:gd name="T7" fmla="*/ 1 h 170"/>
                <a:gd name="T8" fmla="*/ 230 w 367"/>
                <a:gd name="T9" fmla="*/ 29 h 170"/>
                <a:gd name="T10" fmla="*/ 0 w 367"/>
                <a:gd name="T11" fmla="*/ 158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170">
                  <a:moveTo>
                    <a:pt x="0" y="158"/>
                  </a:moveTo>
                  <a:lnTo>
                    <a:pt x="80" y="170"/>
                  </a:lnTo>
                  <a:lnTo>
                    <a:pt x="332" y="37"/>
                  </a:lnTo>
                  <a:cubicBezTo>
                    <a:pt x="367" y="9"/>
                    <a:pt x="309" y="2"/>
                    <a:pt x="292" y="1"/>
                  </a:cubicBezTo>
                  <a:cubicBezTo>
                    <a:pt x="280" y="0"/>
                    <a:pt x="279" y="3"/>
                    <a:pt x="230" y="29"/>
                  </a:cubicBezTo>
                  <a:lnTo>
                    <a:pt x="0" y="158"/>
                  </a:lnTo>
                  <a:close/>
                </a:path>
              </a:pathLst>
            </a:custGeom>
            <a:gradFill rotWithShape="1">
              <a:gsLst>
                <a:gs pos="0">
                  <a:srgbClr val="1C1C1C">
                    <a:gamma/>
                    <a:shade val="85882"/>
                    <a:invGamma/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7" name="Freeform 47"/>
            <p:cNvSpPr>
              <a:spLocks/>
            </p:cNvSpPr>
            <p:nvPr/>
          </p:nvSpPr>
          <p:spPr bwMode="gray">
            <a:xfrm>
              <a:off x="1035" y="2504"/>
              <a:ext cx="307" cy="143"/>
            </a:xfrm>
            <a:custGeom>
              <a:avLst/>
              <a:gdLst>
                <a:gd name="T0" fmla="*/ 0 w 307"/>
                <a:gd name="T1" fmla="*/ 134 h 143"/>
                <a:gd name="T2" fmla="*/ 66 w 307"/>
                <a:gd name="T3" fmla="*/ 143 h 143"/>
                <a:gd name="T4" fmla="*/ 282 w 307"/>
                <a:gd name="T5" fmla="*/ 35 h 143"/>
                <a:gd name="T6" fmla="*/ 219 w 307"/>
                <a:gd name="T7" fmla="*/ 17 h 143"/>
                <a:gd name="T8" fmla="*/ 0 w 307"/>
                <a:gd name="T9" fmla="*/ 13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143">
                  <a:moveTo>
                    <a:pt x="0" y="134"/>
                  </a:moveTo>
                  <a:lnTo>
                    <a:pt x="66" y="143"/>
                  </a:lnTo>
                  <a:lnTo>
                    <a:pt x="282" y="35"/>
                  </a:lnTo>
                  <a:cubicBezTo>
                    <a:pt x="307" y="14"/>
                    <a:pt x="266" y="0"/>
                    <a:pt x="219" y="17"/>
                  </a:cubicBezTo>
                  <a:lnTo>
                    <a:pt x="0" y="134"/>
                  </a:lnTo>
                  <a:close/>
                </a:path>
              </a:pathLst>
            </a:custGeom>
            <a:gradFill rotWithShape="1">
              <a:gsLst>
                <a:gs pos="0">
                  <a:srgbClr val="1C1C1C">
                    <a:gamma/>
                    <a:shade val="85882"/>
                    <a:invGamma/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8" name="Freeform 48"/>
            <p:cNvSpPr>
              <a:spLocks/>
            </p:cNvSpPr>
            <p:nvPr/>
          </p:nvSpPr>
          <p:spPr bwMode="gray">
            <a:xfrm>
              <a:off x="482" y="2066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scene3d>
              <a:camera prst="legacyPerspectiveTopRight">
                <a:rot lat="0" lon="900000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  <a:contourClr>
                <a:srgbClr val="FFFFFF"/>
              </a:contour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sy="50000" rotWithShape="0">
                      <a:srgbClr val="1C1C1C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35889" name="Freeform 49"/>
            <p:cNvSpPr>
              <a:spLocks/>
            </p:cNvSpPr>
            <p:nvPr/>
          </p:nvSpPr>
          <p:spPr bwMode="gray">
            <a:xfrm>
              <a:off x="698" y="1851"/>
              <a:ext cx="282" cy="716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scene3d>
              <a:camera prst="legacyPerspectiveTopRight">
                <a:rot lat="0" lon="900000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  <a:contourClr>
                <a:srgbClr val="FFFFFF"/>
              </a:contour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sy="50000" rotWithShape="0">
                      <a:srgbClr val="1C1C1C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35890" name="Freeform 50"/>
            <p:cNvSpPr>
              <a:spLocks/>
            </p:cNvSpPr>
            <p:nvPr/>
          </p:nvSpPr>
          <p:spPr bwMode="gray">
            <a:xfrm>
              <a:off x="956" y="2078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scene3d>
              <a:camera prst="legacyPerspectiveTopRight">
                <a:rot lat="0" lon="900000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  <a:contourClr>
                <a:srgbClr val="FFFFFF"/>
              </a:contour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sy="50000" rotWithShape="0">
                      <a:srgbClr val="1C1C1C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36867" name="Rectangle 2"/>
          <p:cNvSpPr>
            <a:spLocks noChangeArrowheads="1"/>
          </p:cNvSpPr>
          <p:nvPr/>
        </p:nvSpPr>
        <p:spPr bwMode="gray">
          <a:xfrm>
            <a:off x="0" y="2979738"/>
            <a:ext cx="9144000" cy="677862"/>
          </a:xfrm>
          <a:prstGeom prst="rect">
            <a:avLst/>
          </a:prstGeom>
          <a:solidFill>
            <a:srgbClr val="099CE5">
              <a:alpha val="100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zh-CN">
              <a:cs typeface="Arial" panose="020B0604020202020204" pitchFamily="34" charset="0"/>
            </a:endParaRPr>
          </a:p>
        </p:txBody>
      </p:sp>
      <p:sp>
        <p:nvSpPr>
          <p:cNvPr id="36868" name="Rectangle 3"/>
          <p:cNvSpPr>
            <a:spLocks noChangeArrowheads="1"/>
          </p:cNvSpPr>
          <p:nvPr/>
        </p:nvSpPr>
        <p:spPr bwMode="gray">
          <a:xfrm>
            <a:off x="0" y="3714750"/>
            <a:ext cx="9144000" cy="730250"/>
          </a:xfrm>
          <a:prstGeom prst="rect">
            <a:avLst/>
          </a:prstGeom>
          <a:solidFill>
            <a:srgbClr val="099CE5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zh-CN">
              <a:cs typeface="Arial" panose="020B0604020202020204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2003425" y="5314950"/>
            <a:ext cx="5238750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hangingPunct="0">
              <a:lnSpc>
                <a:spcPct val="110000"/>
              </a:lnSpc>
            </a:pP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  is a Design Digital Content &amp; Contents mall developed by Guild Design Inc.</a:t>
            </a:r>
          </a:p>
        </p:txBody>
      </p:sp>
      <p:sp>
        <p:nvSpPr>
          <p:cNvPr id="33" name="Rectangle 6"/>
          <p:cNvSpPr>
            <a:spLocks noChangeArrowheads="1"/>
          </p:cNvSpPr>
          <p:nvPr/>
        </p:nvSpPr>
        <p:spPr bwMode="auto">
          <a:xfrm>
            <a:off x="566738" y="2268538"/>
            <a:ext cx="18161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buClr>
                <a:schemeClr val="tx2"/>
              </a:buClr>
              <a:buSzPct val="75000"/>
              <a:buFont typeface="Arial" panose="020B0604020202020204" pitchFamily="34" charset="0"/>
              <a:buChar char="►"/>
            </a:pPr>
            <a:r>
              <a:rPr lang="en-US" altLang="zh-CN" sz="2400" b="1">
                <a:solidFill>
                  <a:srgbClr val="E56D09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Contents</a:t>
            </a:r>
          </a:p>
        </p:txBody>
      </p:sp>
      <p:sp>
        <p:nvSpPr>
          <p:cNvPr id="36871" name="AutoShape 7"/>
          <p:cNvSpPr>
            <a:spLocks noChangeArrowheads="1"/>
          </p:cNvSpPr>
          <p:nvPr/>
        </p:nvSpPr>
        <p:spPr bwMode="gray">
          <a:xfrm>
            <a:off x="3414713" y="1724025"/>
            <a:ext cx="2497137" cy="1985963"/>
          </a:xfrm>
          <a:prstGeom prst="diamond">
            <a:avLst/>
          </a:prstGeom>
          <a:solidFill>
            <a:srgbClr val="F8F8F8"/>
          </a:solidFill>
          <a:ln w="9525">
            <a:miter lim="800000"/>
            <a:headEnd/>
            <a:tailEnd/>
          </a:ln>
          <a:scene3d>
            <a:camera prst="legacyObliqueBottom">
              <a:rot lat="20099996" lon="0" rev="0"/>
            </a:camera>
            <a:lightRig rig="legacyNormal2" dir="t"/>
          </a:scene3d>
          <a:sp3d extrusionH="163500" prstMaterial="legacyPlastic">
            <a:bevelT w="13500" h="13500" prst="angle"/>
            <a:bevelB w="13500" h="13500" prst="angle"/>
            <a:extrusionClr>
              <a:srgbClr val="F8F8F8"/>
            </a:extrusionClr>
            <a:contourClr>
              <a:srgbClr val="F8F8F8"/>
            </a:contourClr>
          </a:sp3d>
        </p:spPr>
        <p:txBody>
          <a:bodyPr wrap="none" anchor="ctr">
            <a:flatTx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zh-CN">
              <a:cs typeface="Arial" panose="020B0604020202020204" pitchFamily="34" charset="0"/>
            </a:endParaRPr>
          </a:p>
        </p:txBody>
      </p:sp>
      <p:sp>
        <p:nvSpPr>
          <p:cNvPr id="36872" name="AutoShape 8"/>
          <p:cNvSpPr>
            <a:spLocks noChangeArrowheads="1"/>
          </p:cNvSpPr>
          <p:nvPr/>
        </p:nvSpPr>
        <p:spPr bwMode="gray">
          <a:xfrm>
            <a:off x="2157413" y="2606675"/>
            <a:ext cx="2497137" cy="1985963"/>
          </a:xfrm>
          <a:prstGeom prst="diamond">
            <a:avLst/>
          </a:prstGeom>
          <a:solidFill>
            <a:srgbClr val="F8F8F8"/>
          </a:solidFill>
          <a:ln w="9525">
            <a:miter lim="800000"/>
            <a:headEnd/>
            <a:tailEnd/>
          </a:ln>
          <a:scene3d>
            <a:camera prst="legacyObliqueBottom">
              <a:rot lat="20099996" lon="0" rev="0"/>
            </a:camera>
            <a:lightRig rig="legacyFlat2" dir="t"/>
          </a:scene3d>
          <a:sp3d extrusionH="163500" prstMaterial="legacyPlastic">
            <a:bevelT w="13500" h="13500" prst="angle"/>
            <a:bevelB w="13500" h="13500" prst="angle"/>
            <a:extrusionClr>
              <a:srgbClr val="F8F8F8"/>
            </a:extrusionClr>
            <a:contourClr>
              <a:srgbClr val="F8F8F8"/>
            </a:contourClr>
          </a:sp3d>
        </p:spPr>
        <p:txBody>
          <a:bodyPr wrap="none" anchor="ctr">
            <a:flatTx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zh-CN">
              <a:cs typeface="Arial" panose="020B0604020202020204" pitchFamily="34" charset="0"/>
            </a:endParaRPr>
          </a:p>
        </p:txBody>
      </p:sp>
      <p:sp>
        <p:nvSpPr>
          <p:cNvPr id="36873" name="AutoShape 9"/>
          <p:cNvSpPr>
            <a:spLocks noChangeArrowheads="1"/>
          </p:cNvSpPr>
          <p:nvPr/>
        </p:nvSpPr>
        <p:spPr bwMode="gray">
          <a:xfrm>
            <a:off x="4668838" y="2606675"/>
            <a:ext cx="2497137" cy="1985963"/>
          </a:xfrm>
          <a:prstGeom prst="diamond">
            <a:avLst/>
          </a:prstGeom>
          <a:solidFill>
            <a:srgbClr val="F8F8F8"/>
          </a:solidFill>
          <a:ln w="9525">
            <a:miter lim="800000"/>
            <a:headEnd/>
            <a:tailEnd/>
          </a:ln>
          <a:scene3d>
            <a:camera prst="legacyObliqueBottom">
              <a:rot lat="20099996" lon="0" rev="0"/>
            </a:camera>
            <a:lightRig rig="legacyFlat2" dir="t"/>
          </a:scene3d>
          <a:sp3d extrusionH="163500" prstMaterial="legacyPlastic">
            <a:bevelT w="13500" h="13500" prst="angle"/>
            <a:bevelB w="13500" h="13500" prst="angle"/>
            <a:extrusionClr>
              <a:srgbClr val="F8F8F8"/>
            </a:extrusionClr>
            <a:contourClr>
              <a:srgbClr val="F8F8F8"/>
            </a:contourClr>
          </a:sp3d>
        </p:spPr>
        <p:txBody>
          <a:bodyPr wrap="none" anchor="ctr">
            <a:flatTx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zh-CN">
              <a:cs typeface="Arial" panose="020B0604020202020204" pitchFamily="34" charset="0"/>
            </a:endParaRPr>
          </a:p>
        </p:txBody>
      </p:sp>
      <p:grpSp>
        <p:nvGrpSpPr>
          <p:cNvPr id="36874" name="Group 10"/>
          <p:cNvGrpSpPr>
            <a:grpSpLocks/>
          </p:cNvGrpSpPr>
          <p:nvPr/>
        </p:nvGrpSpPr>
        <p:grpSpPr bwMode="auto">
          <a:xfrm>
            <a:off x="3403600" y="1506538"/>
            <a:ext cx="2497138" cy="1985962"/>
            <a:chOff x="2144" y="1110"/>
            <a:chExt cx="1573" cy="1251"/>
          </a:xfrm>
        </p:grpSpPr>
        <p:sp>
          <p:nvSpPr>
            <p:cNvPr id="36875" name="AutoShape 11"/>
            <p:cNvSpPr>
              <a:spLocks noChangeArrowheads="1"/>
            </p:cNvSpPr>
            <p:nvPr/>
          </p:nvSpPr>
          <p:spPr bwMode="gray">
            <a:xfrm>
              <a:off x="2144" y="1110"/>
              <a:ext cx="1573" cy="1251"/>
            </a:xfrm>
            <a:prstGeom prst="diamond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ObliqueBottom">
                <a:rot lat="20099996" lon="0" rev="0"/>
              </a:camera>
              <a:lightRig rig="legacyFlat2" dir="t"/>
            </a:scene3d>
            <a:sp3d extrusionH="163500" prstMaterial="legacyPlastic">
              <a:bevelT w="13500" h="13500" prst="angle"/>
              <a:bevelB w="13500" h="13500" prst="angle"/>
              <a:extrusionClr>
                <a:schemeClr val="accent1"/>
              </a:extrusionClr>
              <a:contourClr>
                <a:schemeClr val="accent1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zh-CN">
                <a:cs typeface="Arial" panose="020B0604020202020204" pitchFamily="34" charset="0"/>
              </a:endParaRPr>
            </a:p>
          </p:txBody>
        </p:sp>
        <p:sp>
          <p:nvSpPr>
            <p:cNvPr id="36876" name="Line 12"/>
            <p:cNvSpPr>
              <a:spLocks noChangeShapeType="1"/>
            </p:cNvSpPr>
            <p:nvPr/>
          </p:nvSpPr>
          <p:spPr bwMode="gray">
            <a:xfrm>
              <a:off x="2144" y="1736"/>
              <a:ext cx="787" cy="433"/>
            </a:xfrm>
            <a:prstGeom prst="line">
              <a:avLst/>
            </a:prstGeom>
            <a:noFill/>
            <a:ln w="6350">
              <a:solidFill>
                <a:srgbClr val="FFFFFF">
                  <a:alpha val="30196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877" name="Group 13"/>
          <p:cNvGrpSpPr>
            <a:grpSpLocks/>
          </p:cNvGrpSpPr>
          <p:nvPr/>
        </p:nvGrpSpPr>
        <p:grpSpPr bwMode="auto">
          <a:xfrm>
            <a:off x="2146300" y="2417763"/>
            <a:ext cx="2497138" cy="1985962"/>
            <a:chOff x="1352" y="1684"/>
            <a:chExt cx="1573" cy="1251"/>
          </a:xfrm>
        </p:grpSpPr>
        <p:sp>
          <p:nvSpPr>
            <p:cNvPr id="36878" name="AutoShape 14"/>
            <p:cNvSpPr>
              <a:spLocks noChangeArrowheads="1"/>
            </p:cNvSpPr>
            <p:nvPr/>
          </p:nvSpPr>
          <p:spPr bwMode="gray">
            <a:xfrm>
              <a:off x="1352" y="1684"/>
              <a:ext cx="1573" cy="1251"/>
            </a:xfrm>
            <a:prstGeom prst="diamond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ObliqueBottom">
                <a:rot lat="20099996" lon="0" rev="0"/>
              </a:camera>
              <a:lightRig rig="legacyNormal2" dir="t"/>
            </a:scene3d>
            <a:sp3d extrusionH="163500" prstMaterial="legacyPlastic">
              <a:bevelT w="13500" h="13500" prst="angle"/>
              <a:bevelB w="13500" h="13500" prst="angle"/>
              <a:extrusionClr>
                <a:schemeClr val="accent2"/>
              </a:extrusionClr>
              <a:contourClr>
                <a:schemeClr val="accent2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zh-CN">
                <a:cs typeface="Arial" panose="020B0604020202020204" pitchFamily="34" charset="0"/>
              </a:endParaRPr>
            </a:p>
          </p:txBody>
        </p:sp>
        <p:sp>
          <p:nvSpPr>
            <p:cNvPr id="36879" name="Line 15"/>
            <p:cNvSpPr>
              <a:spLocks noChangeShapeType="1"/>
            </p:cNvSpPr>
            <p:nvPr/>
          </p:nvSpPr>
          <p:spPr bwMode="gray">
            <a:xfrm>
              <a:off x="1355" y="2307"/>
              <a:ext cx="787" cy="433"/>
            </a:xfrm>
            <a:prstGeom prst="line">
              <a:avLst/>
            </a:prstGeom>
            <a:noFill/>
            <a:ln w="6350">
              <a:solidFill>
                <a:srgbClr val="FFFFFF">
                  <a:alpha val="30196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880" name="Group 16"/>
          <p:cNvGrpSpPr>
            <a:grpSpLocks/>
          </p:cNvGrpSpPr>
          <p:nvPr/>
        </p:nvGrpSpPr>
        <p:grpSpPr bwMode="auto">
          <a:xfrm>
            <a:off x="4657725" y="2417763"/>
            <a:ext cx="2497138" cy="1985962"/>
            <a:chOff x="2934" y="1684"/>
            <a:chExt cx="1573" cy="1251"/>
          </a:xfrm>
        </p:grpSpPr>
        <p:sp>
          <p:nvSpPr>
            <p:cNvPr id="36881" name="AutoShape 17"/>
            <p:cNvSpPr>
              <a:spLocks noChangeArrowheads="1"/>
            </p:cNvSpPr>
            <p:nvPr/>
          </p:nvSpPr>
          <p:spPr bwMode="gray">
            <a:xfrm>
              <a:off x="2934" y="1684"/>
              <a:ext cx="1573" cy="1251"/>
            </a:xfrm>
            <a:prstGeom prst="diamond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ObliqueBottom">
                <a:rot lat="20099996" lon="0" rev="0"/>
              </a:camera>
              <a:lightRig rig="legacyNormal2" dir="t"/>
            </a:scene3d>
            <a:sp3d extrusionH="163500" prstMaterial="legacyPlastic">
              <a:bevelT w="13500" h="13500" prst="angle"/>
              <a:bevelB w="13500" h="13500" prst="angle"/>
              <a:extrusionClr>
                <a:schemeClr val="hlink"/>
              </a:extrusionClr>
              <a:contourClr>
                <a:schemeClr val="hlink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zh-CN">
                <a:cs typeface="Arial" panose="020B0604020202020204" pitchFamily="34" charset="0"/>
              </a:endParaRPr>
            </a:p>
          </p:txBody>
        </p:sp>
        <p:sp>
          <p:nvSpPr>
            <p:cNvPr id="36882" name="Line 18"/>
            <p:cNvSpPr>
              <a:spLocks noChangeShapeType="1"/>
            </p:cNvSpPr>
            <p:nvPr/>
          </p:nvSpPr>
          <p:spPr bwMode="gray">
            <a:xfrm>
              <a:off x="2941" y="2308"/>
              <a:ext cx="787" cy="433"/>
            </a:xfrm>
            <a:prstGeom prst="line">
              <a:avLst/>
            </a:prstGeom>
            <a:noFill/>
            <a:ln w="6350">
              <a:solidFill>
                <a:srgbClr val="FFFFFF">
                  <a:alpha val="30196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6" name="Text Box 19"/>
          <p:cNvSpPr txBox="1">
            <a:spLocks noChangeArrowheads="1"/>
          </p:cNvSpPr>
          <p:nvPr/>
        </p:nvSpPr>
        <p:spPr bwMode="gray">
          <a:xfrm>
            <a:off x="3725863" y="2298700"/>
            <a:ext cx="18573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969696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Title in here</a:t>
            </a:r>
          </a:p>
        </p:txBody>
      </p:sp>
      <p:sp>
        <p:nvSpPr>
          <p:cNvPr id="47" name="Text Box 20"/>
          <p:cNvSpPr txBox="1">
            <a:spLocks noChangeArrowheads="1"/>
          </p:cNvSpPr>
          <p:nvPr/>
        </p:nvSpPr>
        <p:spPr bwMode="gray">
          <a:xfrm>
            <a:off x="2454275" y="3214688"/>
            <a:ext cx="18573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969696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Title in here</a:t>
            </a:r>
          </a:p>
        </p:txBody>
      </p:sp>
      <p:sp>
        <p:nvSpPr>
          <p:cNvPr id="48" name="Text Box 21"/>
          <p:cNvSpPr txBox="1">
            <a:spLocks noChangeArrowheads="1"/>
          </p:cNvSpPr>
          <p:nvPr/>
        </p:nvSpPr>
        <p:spPr bwMode="gray">
          <a:xfrm>
            <a:off x="4953000" y="3179763"/>
            <a:ext cx="18573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969696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Title in here</a:t>
            </a:r>
          </a:p>
        </p:txBody>
      </p:sp>
      <p:grpSp>
        <p:nvGrpSpPr>
          <p:cNvPr id="36886" name="Group 22"/>
          <p:cNvGrpSpPr>
            <a:grpSpLocks/>
          </p:cNvGrpSpPr>
          <p:nvPr/>
        </p:nvGrpSpPr>
        <p:grpSpPr bwMode="auto">
          <a:xfrm>
            <a:off x="3935413" y="3733800"/>
            <a:ext cx="1682750" cy="1552575"/>
            <a:chOff x="482" y="1851"/>
            <a:chExt cx="860" cy="796"/>
          </a:xfrm>
        </p:grpSpPr>
        <p:sp>
          <p:nvSpPr>
            <p:cNvPr id="36887" name="Freeform 23"/>
            <p:cNvSpPr>
              <a:spLocks/>
            </p:cNvSpPr>
            <p:nvPr/>
          </p:nvSpPr>
          <p:spPr bwMode="gray">
            <a:xfrm>
              <a:off x="567" y="2464"/>
              <a:ext cx="335" cy="173"/>
            </a:xfrm>
            <a:custGeom>
              <a:avLst/>
              <a:gdLst>
                <a:gd name="T0" fmla="*/ 0 w 335"/>
                <a:gd name="T1" fmla="*/ 166 h 173"/>
                <a:gd name="T2" fmla="*/ 58 w 335"/>
                <a:gd name="T3" fmla="*/ 173 h 173"/>
                <a:gd name="T4" fmla="*/ 297 w 335"/>
                <a:gd name="T5" fmla="*/ 32 h 173"/>
                <a:gd name="T6" fmla="*/ 289 w 335"/>
                <a:gd name="T7" fmla="*/ 8 h 173"/>
                <a:gd name="T8" fmla="*/ 223 w 335"/>
                <a:gd name="T9" fmla="*/ 26 h 173"/>
                <a:gd name="T10" fmla="*/ 0 w 335"/>
                <a:gd name="T11" fmla="*/ 166 h 1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5"/>
                <a:gd name="T19" fmla="*/ 0 h 173"/>
                <a:gd name="T20" fmla="*/ 335 w 335"/>
                <a:gd name="T21" fmla="*/ 173 h 1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5" h="173">
                  <a:moveTo>
                    <a:pt x="0" y="166"/>
                  </a:moveTo>
                  <a:lnTo>
                    <a:pt x="58" y="173"/>
                  </a:lnTo>
                  <a:lnTo>
                    <a:pt x="297" y="32"/>
                  </a:lnTo>
                  <a:cubicBezTo>
                    <a:pt x="335" y="5"/>
                    <a:pt x="301" y="9"/>
                    <a:pt x="289" y="8"/>
                  </a:cubicBezTo>
                  <a:cubicBezTo>
                    <a:pt x="277" y="7"/>
                    <a:pt x="271" y="0"/>
                    <a:pt x="223" y="26"/>
                  </a:cubicBezTo>
                  <a:lnTo>
                    <a:pt x="0" y="166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zh-CN">
                <a:cs typeface="Arial" panose="020B0604020202020204" pitchFamily="34" charset="0"/>
              </a:endParaRPr>
            </a:p>
          </p:txBody>
        </p:sp>
        <p:sp>
          <p:nvSpPr>
            <p:cNvPr id="36888" name="Freeform 24"/>
            <p:cNvSpPr>
              <a:spLocks/>
            </p:cNvSpPr>
            <p:nvPr/>
          </p:nvSpPr>
          <p:spPr bwMode="gray">
            <a:xfrm>
              <a:off x="797" y="2401"/>
              <a:ext cx="367" cy="170"/>
            </a:xfrm>
            <a:custGeom>
              <a:avLst/>
              <a:gdLst>
                <a:gd name="T0" fmla="*/ 0 w 367"/>
                <a:gd name="T1" fmla="*/ 158 h 170"/>
                <a:gd name="T2" fmla="*/ 80 w 367"/>
                <a:gd name="T3" fmla="*/ 170 h 170"/>
                <a:gd name="T4" fmla="*/ 332 w 367"/>
                <a:gd name="T5" fmla="*/ 37 h 170"/>
                <a:gd name="T6" fmla="*/ 292 w 367"/>
                <a:gd name="T7" fmla="*/ 1 h 170"/>
                <a:gd name="T8" fmla="*/ 230 w 367"/>
                <a:gd name="T9" fmla="*/ 29 h 170"/>
                <a:gd name="T10" fmla="*/ 0 w 367"/>
                <a:gd name="T11" fmla="*/ 158 h 1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7"/>
                <a:gd name="T19" fmla="*/ 0 h 170"/>
                <a:gd name="T20" fmla="*/ 367 w 367"/>
                <a:gd name="T21" fmla="*/ 170 h 17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7" h="170">
                  <a:moveTo>
                    <a:pt x="0" y="158"/>
                  </a:moveTo>
                  <a:lnTo>
                    <a:pt x="80" y="170"/>
                  </a:lnTo>
                  <a:lnTo>
                    <a:pt x="332" y="37"/>
                  </a:lnTo>
                  <a:cubicBezTo>
                    <a:pt x="367" y="9"/>
                    <a:pt x="309" y="2"/>
                    <a:pt x="292" y="1"/>
                  </a:cubicBezTo>
                  <a:cubicBezTo>
                    <a:pt x="280" y="0"/>
                    <a:pt x="279" y="3"/>
                    <a:pt x="230" y="29"/>
                  </a:cubicBezTo>
                  <a:lnTo>
                    <a:pt x="0" y="158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zh-CN">
                <a:cs typeface="Arial" panose="020B0604020202020204" pitchFamily="34" charset="0"/>
              </a:endParaRPr>
            </a:p>
          </p:txBody>
        </p:sp>
        <p:sp>
          <p:nvSpPr>
            <p:cNvPr id="36889" name="Freeform 25"/>
            <p:cNvSpPr>
              <a:spLocks/>
            </p:cNvSpPr>
            <p:nvPr/>
          </p:nvSpPr>
          <p:spPr bwMode="gray">
            <a:xfrm>
              <a:off x="1035" y="2504"/>
              <a:ext cx="307" cy="143"/>
            </a:xfrm>
            <a:custGeom>
              <a:avLst/>
              <a:gdLst>
                <a:gd name="T0" fmla="*/ 0 w 307"/>
                <a:gd name="T1" fmla="*/ 134 h 143"/>
                <a:gd name="T2" fmla="*/ 66 w 307"/>
                <a:gd name="T3" fmla="*/ 143 h 143"/>
                <a:gd name="T4" fmla="*/ 282 w 307"/>
                <a:gd name="T5" fmla="*/ 35 h 143"/>
                <a:gd name="T6" fmla="*/ 219 w 307"/>
                <a:gd name="T7" fmla="*/ 17 h 143"/>
                <a:gd name="T8" fmla="*/ 0 w 307"/>
                <a:gd name="T9" fmla="*/ 134 h 1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7"/>
                <a:gd name="T16" fmla="*/ 0 h 143"/>
                <a:gd name="T17" fmla="*/ 307 w 307"/>
                <a:gd name="T18" fmla="*/ 143 h 1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7" h="143">
                  <a:moveTo>
                    <a:pt x="0" y="134"/>
                  </a:moveTo>
                  <a:lnTo>
                    <a:pt x="66" y="143"/>
                  </a:lnTo>
                  <a:lnTo>
                    <a:pt x="282" y="35"/>
                  </a:lnTo>
                  <a:cubicBezTo>
                    <a:pt x="307" y="14"/>
                    <a:pt x="266" y="0"/>
                    <a:pt x="219" y="17"/>
                  </a:cubicBezTo>
                  <a:lnTo>
                    <a:pt x="0" y="134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zh-CN">
                <a:cs typeface="Arial" panose="020B0604020202020204" pitchFamily="34" charset="0"/>
              </a:endParaRPr>
            </a:p>
          </p:txBody>
        </p:sp>
        <p:sp>
          <p:nvSpPr>
            <p:cNvPr id="36890" name="Freeform 26"/>
            <p:cNvSpPr>
              <a:spLocks/>
            </p:cNvSpPr>
            <p:nvPr/>
          </p:nvSpPr>
          <p:spPr bwMode="gray">
            <a:xfrm>
              <a:off x="482" y="2066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PerspectiveTopRight">
                <a:rot lat="0" lon="899998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  <a:contourClr>
                <a:srgbClr val="FFFFFF"/>
              </a:contourClr>
            </a:sp3d>
          </p:spPr>
          <p:txBody>
            <a:bodyPr>
              <a:flatTx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zh-CN">
                <a:cs typeface="Arial" panose="020B0604020202020204" pitchFamily="34" charset="0"/>
              </a:endParaRPr>
            </a:p>
          </p:txBody>
        </p:sp>
        <p:sp>
          <p:nvSpPr>
            <p:cNvPr id="36891" name="Freeform 27"/>
            <p:cNvSpPr>
              <a:spLocks/>
            </p:cNvSpPr>
            <p:nvPr/>
          </p:nvSpPr>
          <p:spPr bwMode="gray">
            <a:xfrm>
              <a:off x="698" y="1851"/>
              <a:ext cx="282" cy="716"/>
            </a:xfrm>
            <a:custGeom>
              <a:avLst/>
              <a:gdLst>
                <a:gd name="T0" fmla="*/ 130 w 224"/>
                <a:gd name="T1" fmla="*/ 127 h 569"/>
                <a:gd name="T2" fmla="*/ 93 w 224"/>
                <a:gd name="T3" fmla="*/ 63 h 569"/>
                <a:gd name="T4" fmla="*/ 152 w 224"/>
                <a:gd name="T5" fmla="*/ 1 h 569"/>
                <a:gd name="T6" fmla="*/ 215 w 224"/>
                <a:gd name="T7" fmla="*/ 65 h 569"/>
                <a:gd name="T8" fmla="*/ 170 w 224"/>
                <a:gd name="T9" fmla="*/ 127 h 569"/>
                <a:gd name="T10" fmla="*/ 169 w 224"/>
                <a:gd name="T11" fmla="*/ 156 h 569"/>
                <a:gd name="T12" fmla="*/ 263 w 224"/>
                <a:gd name="T13" fmla="*/ 182 h 569"/>
                <a:gd name="T14" fmla="*/ 278 w 224"/>
                <a:gd name="T15" fmla="*/ 257 h 569"/>
                <a:gd name="T16" fmla="*/ 274 w 224"/>
                <a:gd name="T17" fmla="*/ 404 h 569"/>
                <a:gd name="T18" fmla="*/ 263 w 224"/>
                <a:gd name="T19" fmla="*/ 459 h 569"/>
                <a:gd name="T20" fmla="*/ 247 w 224"/>
                <a:gd name="T21" fmla="*/ 388 h 569"/>
                <a:gd name="T22" fmla="*/ 235 w 224"/>
                <a:gd name="T23" fmla="*/ 254 h 569"/>
                <a:gd name="T24" fmla="*/ 214 w 224"/>
                <a:gd name="T25" fmla="*/ 404 h 569"/>
                <a:gd name="T26" fmla="*/ 181 w 224"/>
                <a:gd name="T27" fmla="*/ 716 h 569"/>
                <a:gd name="T28" fmla="*/ 98 w 224"/>
                <a:gd name="T29" fmla="*/ 711 h 569"/>
                <a:gd name="T30" fmla="*/ 63 w 224"/>
                <a:gd name="T31" fmla="*/ 409 h 569"/>
                <a:gd name="T32" fmla="*/ 42 w 224"/>
                <a:gd name="T33" fmla="*/ 262 h 569"/>
                <a:gd name="T34" fmla="*/ 31 w 224"/>
                <a:gd name="T35" fmla="*/ 390 h 569"/>
                <a:gd name="T36" fmla="*/ 15 w 224"/>
                <a:gd name="T37" fmla="*/ 459 h 569"/>
                <a:gd name="T38" fmla="*/ 1 w 224"/>
                <a:gd name="T39" fmla="*/ 384 h 569"/>
                <a:gd name="T40" fmla="*/ 9 w 224"/>
                <a:gd name="T41" fmla="*/ 232 h 569"/>
                <a:gd name="T42" fmla="*/ 29 w 224"/>
                <a:gd name="T43" fmla="*/ 176 h 569"/>
                <a:gd name="T44" fmla="*/ 128 w 224"/>
                <a:gd name="T45" fmla="*/ 156 h 569"/>
                <a:gd name="T46" fmla="*/ 130 w 224"/>
                <a:gd name="T47" fmla="*/ 127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PerspectiveTopRight">
                <a:rot lat="0" lon="899998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  <a:contourClr>
                <a:srgbClr val="FFFFFF"/>
              </a:contourClr>
            </a:sp3d>
          </p:spPr>
          <p:txBody>
            <a:bodyPr>
              <a:flatTx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zh-CN">
                <a:cs typeface="Arial" panose="020B0604020202020204" pitchFamily="34" charset="0"/>
              </a:endParaRPr>
            </a:p>
          </p:txBody>
        </p:sp>
        <p:sp>
          <p:nvSpPr>
            <p:cNvPr id="36892" name="Freeform 28"/>
            <p:cNvSpPr>
              <a:spLocks/>
            </p:cNvSpPr>
            <p:nvPr/>
          </p:nvSpPr>
          <p:spPr bwMode="gray">
            <a:xfrm>
              <a:off x="956" y="2078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PerspectiveTopRight">
                <a:rot lat="0" lon="899998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  <a:contourClr>
                <a:srgbClr val="FFFFFF"/>
              </a:contourClr>
            </a:sp3d>
          </p:spPr>
          <p:txBody>
            <a:bodyPr>
              <a:flatTx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zh-CN"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AutoShape 2"/>
          <p:cNvSpPr>
            <a:spLocks noChangeArrowheads="1"/>
          </p:cNvSpPr>
          <p:nvPr/>
        </p:nvSpPr>
        <p:spPr bwMode="gray">
          <a:xfrm rot="-3356641">
            <a:off x="5595144" y="2999582"/>
            <a:ext cx="1520825" cy="1322387"/>
          </a:xfrm>
          <a:custGeom>
            <a:avLst/>
            <a:gdLst>
              <a:gd name="G0" fmla="+- 9729 0 0"/>
              <a:gd name="G1" fmla="+- -11124456 0 0"/>
              <a:gd name="G2" fmla="+- 0 0 -11124456"/>
              <a:gd name="T0" fmla="*/ 0 256 1"/>
              <a:gd name="T1" fmla="*/ 180 256 1"/>
              <a:gd name="G3" fmla="+- -11124456 T0 T1"/>
              <a:gd name="T2" fmla="*/ 0 256 1"/>
              <a:gd name="T3" fmla="*/ 90 256 1"/>
              <a:gd name="G4" fmla="+- -11124456 T2 T3"/>
              <a:gd name="G5" fmla="*/ G4 2 1"/>
              <a:gd name="T4" fmla="*/ 90 256 1"/>
              <a:gd name="T5" fmla="*/ 0 256 1"/>
              <a:gd name="G6" fmla="+- -11124456 T4 T5"/>
              <a:gd name="G7" fmla="*/ G6 2 1"/>
              <a:gd name="G8" fmla="abs -11124456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9729"/>
              <a:gd name="G18" fmla="*/ 9729 1 2"/>
              <a:gd name="G19" fmla="+- G18 5400 0"/>
              <a:gd name="G20" fmla="cos G19 -11124456"/>
              <a:gd name="G21" fmla="sin G19 -11124456"/>
              <a:gd name="G22" fmla="+- G20 10800 0"/>
              <a:gd name="G23" fmla="+- G21 10800 0"/>
              <a:gd name="G24" fmla="+- 10800 0 G20"/>
              <a:gd name="G25" fmla="+- 9729 10800 0"/>
              <a:gd name="G26" fmla="?: G9 G17 G25"/>
              <a:gd name="G27" fmla="?: G9 0 21600"/>
              <a:gd name="G28" fmla="cos 10800 -11124456"/>
              <a:gd name="G29" fmla="sin 10800 -11124456"/>
              <a:gd name="G30" fmla="sin 9729 -11124456"/>
              <a:gd name="G31" fmla="+- G28 10800 0"/>
              <a:gd name="G32" fmla="+- G29 10800 0"/>
              <a:gd name="G33" fmla="+- G30 10800 0"/>
              <a:gd name="G34" fmla="?: G4 0 G31"/>
              <a:gd name="G35" fmla="?: -11124456 G34 0"/>
              <a:gd name="G36" fmla="?: G6 G35 G31"/>
              <a:gd name="G37" fmla="+- 21600 0 G36"/>
              <a:gd name="G38" fmla="?: G4 0 G33"/>
              <a:gd name="G39" fmla="?: -11124456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698 w 21600"/>
              <a:gd name="T15" fmla="*/ 8972 h 21600"/>
              <a:gd name="T16" fmla="*/ 10800 w 21600"/>
              <a:gd name="T17" fmla="*/ 1071 h 21600"/>
              <a:gd name="T18" fmla="*/ 20902 w 21600"/>
              <a:gd name="T19" fmla="*/ 8972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226" y="9068"/>
                </a:moveTo>
                <a:cubicBezTo>
                  <a:pt x="2063" y="4438"/>
                  <a:pt x="6094" y="1071"/>
                  <a:pt x="10800" y="1071"/>
                </a:cubicBezTo>
                <a:cubicBezTo>
                  <a:pt x="15505" y="1071"/>
                  <a:pt x="19536" y="4438"/>
                  <a:pt x="20373" y="9068"/>
                </a:cubicBezTo>
                <a:lnTo>
                  <a:pt x="21427" y="8877"/>
                </a:lnTo>
                <a:cubicBezTo>
                  <a:pt x="20497" y="3737"/>
                  <a:pt x="16023" y="0"/>
                  <a:pt x="10799" y="0"/>
                </a:cubicBezTo>
                <a:cubicBezTo>
                  <a:pt x="5576" y="0"/>
                  <a:pt x="1102" y="3737"/>
                  <a:pt x="172" y="8877"/>
                </a:cubicBezTo>
                <a:close/>
              </a:path>
            </a:pathLst>
          </a:custGeom>
          <a:solidFill>
            <a:schemeClr val="tx1">
              <a:alpha val="47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1" name="AutoShape 3"/>
          <p:cNvSpPr>
            <a:spLocks noChangeArrowheads="1"/>
          </p:cNvSpPr>
          <p:nvPr/>
        </p:nvSpPr>
        <p:spPr bwMode="gray">
          <a:xfrm rot="-8777407" flipH="1" flipV="1">
            <a:off x="2363788" y="3914775"/>
            <a:ext cx="1589087" cy="1555750"/>
          </a:xfrm>
          <a:custGeom>
            <a:avLst/>
            <a:gdLst>
              <a:gd name="G0" fmla="+- 9729 0 0"/>
              <a:gd name="G1" fmla="+- -11124456 0 0"/>
              <a:gd name="G2" fmla="+- 0 0 -11124456"/>
              <a:gd name="T0" fmla="*/ 0 256 1"/>
              <a:gd name="T1" fmla="*/ 180 256 1"/>
              <a:gd name="G3" fmla="+- -11124456 T0 T1"/>
              <a:gd name="T2" fmla="*/ 0 256 1"/>
              <a:gd name="T3" fmla="*/ 90 256 1"/>
              <a:gd name="G4" fmla="+- -11124456 T2 T3"/>
              <a:gd name="G5" fmla="*/ G4 2 1"/>
              <a:gd name="T4" fmla="*/ 90 256 1"/>
              <a:gd name="T5" fmla="*/ 0 256 1"/>
              <a:gd name="G6" fmla="+- -11124456 T4 T5"/>
              <a:gd name="G7" fmla="*/ G6 2 1"/>
              <a:gd name="G8" fmla="abs -11124456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9729"/>
              <a:gd name="G18" fmla="*/ 9729 1 2"/>
              <a:gd name="G19" fmla="+- G18 5400 0"/>
              <a:gd name="G20" fmla="cos G19 -11124456"/>
              <a:gd name="G21" fmla="sin G19 -11124456"/>
              <a:gd name="G22" fmla="+- G20 10800 0"/>
              <a:gd name="G23" fmla="+- G21 10800 0"/>
              <a:gd name="G24" fmla="+- 10800 0 G20"/>
              <a:gd name="G25" fmla="+- 9729 10800 0"/>
              <a:gd name="G26" fmla="?: G9 G17 G25"/>
              <a:gd name="G27" fmla="?: G9 0 21600"/>
              <a:gd name="G28" fmla="cos 10800 -11124456"/>
              <a:gd name="G29" fmla="sin 10800 -11124456"/>
              <a:gd name="G30" fmla="sin 9729 -11124456"/>
              <a:gd name="G31" fmla="+- G28 10800 0"/>
              <a:gd name="G32" fmla="+- G29 10800 0"/>
              <a:gd name="G33" fmla="+- G30 10800 0"/>
              <a:gd name="G34" fmla="?: G4 0 G31"/>
              <a:gd name="G35" fmla="?: -11124456 G34 0"/>
              <a:gd name="G36" fmla="?: G6 G35 G31"/>
              <a:gd name="G37" fmla="+- 21600 0 G36"/>
              <a:gd name="G38" fmla="?: G4 0 G33"/>
              <a:gd name="G39" fmla="?: -11124456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698 w 21600"/>
              <a:gd name="T15" fmla="*/ 8972 h 21600"/>
              <a:gd name="T16" fmla="*/ 10800 w 21600"/>
              <a:gd name="T17" fmla="*/ 1071 h 21600"/>
              <a:gd name="T18" fmla="*/ 20902 w 21600"/>
              <a:gd name="T19" fmla="*/ 8972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226" y="9068"/>
                </a:moveTo>
                <a:cubicBezTo>
                  <a:pt x="2063" y="4438"/>
                  <a:pt x="6094" y="1071"/>
                  <a:pt x="10800" y="1071"/>
                </a:cubicBezTo>
                <a:cubicBezTo>
                  <a:pt x="15505" y="1071"/>
                  <a:pt x="19536" y="4438"/>
                  <a:pt x="20373" y="9068"/>
                </a:cubicBezTo>
                <a:lnTo>
                  <a:pt x="21427" y="8877"/>
                </a:lnTo>
                <a:cubicBezTo>
                  <a:pt x="20497" y="3737"/>
                  <a:pt x="16023" y="0"/>
                  <a:pt x="10799" y="0"/>
                </a:cubicBezTo>
                <a:cubicBezTo>
                  <a:pt x="5576" y="0"/>
                  <a:pt x="1102" y="3737"/>
                  <a:pt x="172" y="8877"/>
                </a:cubicBezTo>
                <a:close/>
              </a:path>
            </a:pathLst>
          </a:custGeom>
          <a:solidFill>
            <a:schemeClr val="tx1">
              <a:alpha val="47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7892" name="Group 4"/>
          <p:cNvGrpSpPr>
            <a:grpSpLocks/>
          </p:cNvGrpSpPr>
          <p:nvPr/>
        </p:nvGrpSpPr>
        <p:grpSpPr bwMode="auto">
          <a:xfrm>
            <a:off x="1741488" y="3644900"/>
            <a:ext cx="939800" cy="993775"/>
            <a:chOff x="647" y="2562"/>
            <a:chExt cx="1210" cy="1278"/>
          </a:xfrm>
        </p:grpSpPr>
        <p:pic>
          <p:nvPicPr>
            <p:cNvPr id="37893" name="Picture 5" descr="light_shadow"/>
            <p:cNvPicPr>
              <a:picLocks noChangeAspect="1" noChangeArrowheads="1"/>
            </p:cNvPicPr>
            <p:nvPr/>
          </p:nvPicPr>
          <p:blipFill>
            <a:blip r:embed="rId2" cstate="print">
              <a:lum bright="-78000" contrast="-7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762" y="3564"/>
              <a:ext cx="996" cy="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894" name="Picture 6" descr="circuler_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647" y="2562"/>
              <a:ext cx="1210" cy="11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7895" name="Oval 7"/>
            <p:cNvSpPr>
              <a:spLocks noChangeArrowheads="1"/>
            </p:cNvSpPr>
            <p:nvPr/>
          </p:nvSpPr>
          <p:spPr bwMode="gray">
            <a:xfrm>
              <a:off x="647" y="2562"/>
              <a:ext cx="1202" cy="1182"/>
            </a:xfrm>
            <a:prstGeom prst="ellipse">
              <a:avLst/>
            </a:prstGeom>
            <a:solidFill>
              <a:schemeClr val="folHlink">
                <a:alpha val="5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896" name="Freeform 8"/>
            <p:cNvSpPr>
              <a:spLocks/>
            </p:cNvSpPr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7897" name="AutoShape 9"/>
          <p:cNvSpPr>
            <a:spLocks noChangeArrowheads="1"/>
          </p:cNvSpPr>
          <p:nvPr/>
        </p:nvSpPr>
        <p:spPr bwMode="gray">
          <a:xfrm rot="-1906354">
            <a:off x="3641725" y="2735263"/>
            <a:ext cx="1520825" cy="1322387"/>
          </a:xfrm>
          <a:custGeom>
            <a:avLst/>
            <a:gdLst>
              <a:gd name="G0" fmla="+- 9729 0 0"/>
              <a:gd name="G1" fmla="+- -11124456 0 0"/>
              <a:gd name="G2" fmla="+- 0 0 -11124456"/>
              <a:gd name="T0" fmla="*/ 0 256 1"/>
              <a:gd name="T1" fmla="*/ 180 256 1"/>
              <a:gd name="G3" fmla="+- -11124456 T0 T1"/>
              <a:gd name="T2" fmla="*/ 0 256 1"/>
              <a:gd name="T3" fmla="*/ 90 256 1"/>
              <a:gd name="G4" fmla="+- -11124456 T2 T3"/>
              <a:gd name="G5" fmla="*/ G4 2 1"/>
              <a:gd name="T4" fmla="*/ 90 256 1"/>
              <a:gd name="T5" fmla="*/ 0 256 1"/>
              <a:gd name="G6" fmla="+- -11124456 T4 T5"/>
              <a:gd name="G7" fmla="*/ G6 2 1"/>
              <a:gd name="G8" fmla="abs -11124456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9729"/>
              <a:gd name="G18" fmla="*/ 9729 1 2"/>
              <a:gd name="G19" fmla="+- G18 5400 0"/>
              <a:gd name="G20" fmla="cos G19 -11124456"/>
              <a:gd name="G21" fmla="sin G19 -11124456"/>
              <a:gd name="G22" fmla="+- G20 10800 0"/>
              <a:gd name="G23" fmla="+- G21 10800 0"/>
              <a:gd name="G24" fmla="+- 10800 0 G20"/>
              <a:gd name="G25" fmla="+- 9729 10800 0"/>
              <a:gd name="G26" fmla="?: G9 G17 G25"/>
              <a:gd name="G27" fmla="?: G9 0 21600"/>
              <a:gd name="G28" fmla="cos 10800 -11124456"/>
              <a:gd name="G29" fmla="sin 10800 -11124456"/>
              <a:gd name="G30" fmla="sin 9729 -11124456"/>
              <a:gd name="G31" fmla="+- G28 10800 0"/>
              <a:gd name="G32" fmla="+- G29 10800 0"/>
              <a:gd name="G33" fmla="+- G30 10800 0"/>
              <a:gd name="G34" fmla="?: G4 0 G31"/>
              <a:gd name="G35" fmla="?: -11124456 G34 0"/>
              <a:gd name="G36" fmla="?: G6 G35 G31"/>
              <a:gd name="G37" fmla="+- 21600 0 G36"/>
              <a:gd name="G38" fmla="?: G4 0 G33"/>
              <a:gd name="G39" fmla="?: -11124456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698 w 21600"/>
              <a:gd name="T15" fmla="*/ 8972 h 21600"/>
              <a:gd name="T16" fmla="*/ 10800 w 21600"/>
              <a:gd name="T17" fmla="*/ 1071 h 21600"/>
              <a:gd name="T18" fmla="*/ 20902 w 21600"/>
              <a:gd name="T19" fmla="*/ 8972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226" y="9068"/>
                </a:moveTo>
                <a:cubicBezTo>
                  <a:pt x="2063" y="4438"/>
                  <a:pt x="6094" y="1071"/>
                  <a:pt x="10800" y="1071"/>
                </a:cubicBezTo>
                <a:cubicBezTo>
                  <a:pt x="15505" y="1071"/>
                  <a:pt x="19536" y="4438"/>
                  <a:pt x="20373" y="9068"/>
                </a:cubicBezTo>
                <a:lnTo>
                  <a:pt x="21427" y="8877"/>
                </a:lnTo>
                <a:cubicBezTo>
                  <a:pt x="20497" y="3737"/>
                  <a:pt x="16023" y="0"/>
                  <a:pt x="10799" y="0"/>
                </a:cubicBezTo>
                <a:cubicBezTo>
                  <a:pt x="5576" y="0"/>
                  <a:pt x="1102" y="3737"/>
                  <a:pt x="172" y="8877"/>
                </a:cubicBezTo>
                <a:close/>
              </a:path>
            </a:pathLst>
          </a:custGeom>
          <a:solidFill>
            <a:schemeClr val="tx1">
              <a:alpha val="47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7898" name="Group 10"/>
          <p:cNvGrpSpPr>
            <a:grpSpLocks/>
          </p:cNvGrpSpPr>
          <p:nvPr/>
        </p:nvGrpSpPr>
        <p:grpSpPr bwMode="auto">
          <a:xfrm>
            <a:off x="2862263" y="3517900"/>
            <a:ext cx="1216025" cy="1285875"/>
            <a:chOff x="647" y="2562"/>
            <a:chExt cx="1210" cy="1278"/>
          </a:xfrm>
        </p:grpSpPr>
        <p:pic>
          <p:nvPicPr>
            <p:cNvPr id="37899" name="Picture 11" descr="light_shadow"/>
            <p:cNvPicPr>
              <a:picLocks noChangeAspect="1" noChangeArrowheads="1"/>
            </p:cNvPicPr>
            <p:nvPr/>
          </p:nvPicPr>
          <p:blipFill>
            <a:blip r:embed="rId4" cstate="print">
              <a:lum bright="-78000" contrast="-7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762" y="3564"/>
              <a:ext cx="996" cy="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900" name="Picture 12" descr="circuler_1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647" y="2562"/>
              <a:ext cx="1210" cy="11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7901" name="Oval 13"/>
            <p:cNvSpPr>
              <a:spLocks noChangeArrowheads="1"/>
            </p:cNvSpPr>
            <p:nvPr/>
          </p:nvSpPr>
          <p:spPr bwMode="gray">
            <a:xfrm>
              <a:off x="647" y="2562"/>
              <a:ext cx="1202" cy="1182"/>
            </a:xfrm>
            <a:prstGeom prst="ellipse">
              <a:avLst/>
            </a:prstGeom>
            <a:solidFill>
              <a:schemeClr val="hlink">
                <a:alpha val="5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902" name="Freeform 14"/>
            <p:cNvSpPr>
              <a:spLocks/>
            </p:cNvSpPr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03" name="Group 15"/>
          <p:cNvGrpSpPr>
            <a:grpSpLocks/>
          </p:cNvGrpSpPr>
          <p:nvPr/>
        </p:nvGrpSpPr>
        <p:grpSpPr bwMode="auto">
          <a:xfrm>
            <a:off x="3124200" y="1752600"/>
            <a:ext cx="1447800" cy="1570038"/>
            <a:chOff x="647" y="2562"/>
            <a:chExt cx="1210" cy="1278"/>
          </a:xfrm>
        </p:grpSpPr>
        <p:pic>
          <p:nvPicPr>
            <p:cNvPr id="37904" name="Picture 16" descr="light_shadow"/>
            <p:cNvPicPr>
              <a:picLocks noChangeAspect="1" noChangeArrowheads="1"/>
            </p:cNvPicPr>
            <p:nvPr/>
          </p:nvPicPr>
          <p:blipFill>
            <a:blip r:embed="rId6" cstate="print">
              <a:lum bright="-78000" contrast="-7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762" y="3564"/>
              <a:ext cx="996" cy="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905" name="Picture 17" descr="circuler_1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647" y="2562"/>
              <a:ext cx="1210" cy="11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7906" name="Oval 18"/>
            <p:cNvSpPr>
              <a:spLocks noChangeArrowheads="1"/>
            </p:cNvSpPr>
            <p:nvPr/>
          </p:nvSpPr>
          <p:spPr bwMode="gray">
            <a:xfrm>
              <a:off x="647" y="2562"/>
              <a:ext cx="1202" cy="1182"/>
            </a:xfrm>
            <a:prstGeom prst="ellipse">
              <a:avLst/>
            </a:prstGeom>
            <a:solidFill>
              <a:schemeClr val="accent1">
                <a:alpha val="5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907" name="Freeform 19"/>
            <p:cNvSpPr>
              <a:spLocks/>
            </p:cNvSpPr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08" name="Group 20"/>
          <p:cNvGrpSpPr>
            <a:grpSpLocks/>
          </p:cNvGrpSpPr>
          <p:nvPr/>
        </p:nvGrpSpPr>
        <p:grpSpPr bwMode="auto">
          <a:xfrm>
            <a:off x="4826000" y="2514600"/>
            <a:ext cx="1216025" cy="1285875"/>
            <a:chOff x="647" y="2562"/>
            <a:chExt cx="1210" cy="1278"/>
          </a:xfrm>
        </p:grpSpPr>
        <p:pic>
          <p:nvPicPr>
            <p:cNvPr id="37909" name="Picture 21" descr="light_shadow"/>
            <p:cNvPicPr>
              <a:picLocks noChangeAspect="1" noChangeArrowheads="1"/>
            </p:cNvPicPr>
            <p:nvPr/>
          </p:nvPicPr>
          <p:blipFill>
            <a:blip r:embed="rId4" cstate="print">
              <a:lum bright="-78000" contrast="-7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ltGray">
            <a:xfrm>
              <a:off x="762" y="3564"/>
              <a:ext cx="996" cy="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910" name="Picture 22" descr="circuler_1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ltGray">
            <a:xfrm>
              <a:off x="647" y="2562"/>
              <a:ext cx="1210" cy="11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7911" name="Oval 23"/>
            <p:cNvSpPr>
              <a:spLocks noChangeArrowheads="1"/>
            </p:cNvSpPr>
            <p:nvPr/>
          </p:nvSpPr>
          <p:spPr bwMode="ltGray">
            <a:xfrm>
              <a:off x="647" y="2562"/>
              <a:ext cx="1202" cy="1182"/>
            </a:xfrm>
            <a:prstGeom prst="ellipse">
              <a:avLst/>
            </a:prstGeom>
            <a:solidFill>
              <a:schemeClr val="accent2">
                <a:alpha val="5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912" name="Freeform 24"/>
            <p:cNvSpPr>
              <a:spLocks/>
            </p:cNvSpPr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13" name="Group 25"/>
          <p:cNvGrpSpPr>
            <a:grpSpLocks/>
          </p:cNvGrpSpPr>
          <p:nvPr/>
        </p:nvGrpSpPr>
        <p:grpSpPr bwMode="auto">
          <a:xfrm>
            <a:off x="2393950" y="4672013"/>
            <a:ext cx="939800" cy="993775"/>
            <a:chOff x="647" y="2562"/>
            <a:chExt cx="1210" cy="1278"/>
          </a:xfrm>
        </p:grpSpPr>
        <p:pic>
          <p:nvPicPr>
            <p:cNvPr id="37914" name="Picture 26" descr="light_shadow"/>
            <p:cNvPicPr>
              <a:picLocks noChangeAspect="1" noChangeArrowheads="1"/>
            </p:cNvPicPr>
            <p:nvPr/>
          </p:nvPicPr>
          <p:blipFill>
            <a:blip r:embed="rId2" cstate="print">
              <a:lum bright="-78000" contrast="-7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762" y="3564"/>
              <a:ext cx="996" cy="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915" name="Picture 27" descr="circuler_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647" y="2562"/>
              <a:ext cx="1210" cy="11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7916" name="Oval 28"/>
            <p:cNvSpPr>
              <a:spLocks noChangeArrowheads="1"/>
            </p:cNvSpPr>
            <p:nvPr/>
          </p:nvSpPr>
          <p:spPr bwMode="gray">
            <a:xfrm>
              <a:off x="647" y="2562"/>
              <a:ext cx="1202" cy="1182"/>
            </a:xfrm>
            <a:prstGeom prst="ellipse">
              <a:avLst/>
            </a:prstGeom>
            <a:solidFill>
              <a:schemeClr val="folHlink">
                <a:alpha val="5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917" name="Freeform 29"/>
            <p:cNvSpPr>
              <a:spLocks/>
            </p:cNvSpPr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18" name="Group 30"/>
          <p:cNvGrpSpPr>
            <a:grpSpLocks/>
          </p:cNvGrpSpPr>
          <p:nvPr/>
        </p:nvGrpSpPr>
        <p:grpSpPr bwMode="auto">
          <a:xfrm>
            <a:off x="3703638" y="4651375"/>
            <a:ext cx="939800" cy="993775"/>
            <a:chOff x="647" y="2562"/>
            <a:chExt cx="1210" cy="1278"/>
          </a:xfrm>
        </p:grpSpPr>
        <p:pic>
          <p:nvPicPr>
            <p:cNvPr id="37919" name="Picture 31" descr="light_shadow"/>
            <p:cNvPicPr>
              <a:picLocks noChangeAspect="1" noChangeArrowheads="1"/>
            </p:cNvPicPr>
            <p:nvPr/>
          </p:nvPicPr>
          <p:blipFill>
            <a:blip r:embed="rId2" cstate="print">
              <a:lum bright="-78000" contrast="-7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762" y="3564"/>
              <a:ext cx="996" cy="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920" name="Picture 32" descr="circuler_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647" y="2562"/>
              <a:ext cx="1210" cy="11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7921" name="Oval 33"/>
            <p:cNvSpPr>
              <a:spLocks noChangeArrowheads="1"/>
            </p:cNvSpPr>
            <p:nvPr/>
          </p:nvSpPr>
          <p:spPr bwMode="gray">
            <a:xfrm>
              <a:off x="647" y="2562"/>
              <a:ext cx="1202" cy="1182"/>
            </a:xfrm>
            <a:prstGeom prst="ellipse">
              <a:avLst/>
            </a:prstGeom>
            <a:solidFill>
              <a:schemeClr val="folHlink">
                <a:alpha val="5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922" name="Freeform 34"/>
            <p:cNvSpPr>
              <a:spLocks/>
            </p:cNvSpPr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23" name="Group 35"/>
          <p:cNvGrpSpPr>
            <a:grpSpLocks/>
          </p:cNvGrpSpPr>
          <p:nvPr/>
        </p:nvGrpSpPr>
        <p:grpSpPr bwMode="auto">
          <a:xfrm>
            <a:off x="5373688" y="3829050"/>
            <a:ext cx="939800" cy="993775"/>
            <a:chOff x="647" y="2562"/>
            <a:chExt cx="1210" cy="1278"/>
          </a:xfrm>
        </p:grpSpPr>
        <p:pic>
          <p:nvPicPr>
            <p:cNvPr id="37924" name="Picture 36" descr="light_shadow"/>
            <p:cNvPicPr>
              <a:picLocks noChangeAspect="1" noChangeArrowheads="1"/>
            </p:cNvPicPr>
            <p:nvPr/>
          </p:nvPicPr>
          <p:blipFill>
            <a:blip r:embed="rId2" cstate="print">
              <a:lum bright="-78000" contrast="-7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762" y="3564"/>
              <a:ext cx="996" cy="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925" name="Picture 37" descr="circuler_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647" y="2562"/>
              <a:ext cx="1210" cy="11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7926" name="Oval 38"/>
            <p:cNvSpPr>
              <a:spLocks noChangeArrowheads="1"/>
            </p:cNvSpPr>
            <p:nvPr/>
          </p:nvSpPr>
          <p:spPr bwMode="gray">
            <a:xfrm>
              <a:off x="647" y="2562"/>
              <a:ext cx="1202" cy="1182"/>
            </a:xfrm>
            <a:prstGeom prst="ellipse">
              <a:avLst/>
            </a:prstGeom>
            <a:solidFill>
              <a:schemeClr val="folHlink">
                <a:alpha val="5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927" name="Freeform 39"/>
            <p:cNvSpPr>
              <a:spLocks/>
            </p:cNvSpPr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28" name="Group 40"/>
          <p:cNvGrpSpPr>
            <a:grpSpLocks/>
          </p:cNvGrpSpPr>
          <p:nvPr/>
        </p:nvGrpSpPr>
        <p:grpSpPr bwMode="auto">
          <a:xfrm>
            <a:off x="6184900" y="2557463"/>
            <a:ext cx="939800" cy="993775"/>
            <a:chOff x="647" y="2562"/>
            <a:chExt cx="1210" cy="1278"/>
          </a:xfrm>
        </p:grpSpPr>
        <p:pic>
          <p:nvPicPr>
            <p:cNvPr id="37929" name="Picture 41" descr="light_shadow"/>
            <p:cNvPicPr>
              <a:picLocks noChangeAspect="1" noChangeArrowheads="1"/>
            </p:cNvPicPr>
            <p:nvPr/>
          </p:nvPicPr>
          <p:blipFill>
            <a:blip r:embed="rId2" cstate="print">
              <a:lum bright="-78000" contrast="-7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762" y="3564"/>
              <a:ext cx="996" cy="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930" name="Picture 42" descr="circuler_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647" y="2562"/>
              <a:ext cx="1210" cy="11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7931" name="Oval 43"/>
            <p:cNvSpPr>
              <a:spLocks noChangeArrowheads="1"/>
            </p:cNvSpPr>
            <p:nvPr/>
          </p:nvSpPr>
          <p:spPr bwMode="gray">
            <a:xfrm>
              <a:off x="647" y="2562"/>
              <a:ext cx="1202" cy="1182"/>
            </a:xfrm>
            <a:prstGeom prst="ellipse">
              <a:avLst/>
            </a:prstGeom>
            <a:solidFill>
              <a:schemeClr val="folHlink">
                <a:alpha val="5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932" name="Freeform 44"/>
            <p:cNvSpPr>
              <a:spLocks/>
            </p:cNvSpPr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7933" name="Rectangle 45"/>
          <p:cNvSpPr>
            <a:spLocks noChangeArrowheads="1"/>
          </p:cNvSpPr>
          <p:nvPr/>
        </p:nvSpPr>
        <p:spPr bwMode="auto">
          <a:xfrm>
            <a:off x="2982913" y="3810000"/>
            <a:ext cx="990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080808"/>
                </a:solidFill>
                <a:ea typeface="宋体" panose="02010600030101010101" pitchFamily="2" charset="-122"/>
              </a:rPr>
              <a:t>Text in</a:t>
            </a:r>
          </a:p>
          <a:p>
            <a:pPr algn="ctr"/>
            <a:r>
              <a:rPr lang="en-US" altLang="zh-CN" b="1">
                <a:solidFill>
                  <a:srgbClr val="080808"/>
                </a:solidFill>
                <a:ea typeface="宋体" panose="02010600030101010101" pitchFamily="2" charset="-122"/>
              </a:rPr>
              <a:t>here</a:t>
            </a:r>
          </a:p>
        </p:txBody>
      </p:sp>
      <p:sp>
        <p:nvSpPr>
          <p:cNvPr id="37934" name="Rectangle 46"/>
          <p:cNvSpPr>
            <a:spLocks noChangeArrowheads="1"/>
          </p:cNvSpPr>
          <p:nvPr/>
        </p:nvSpPr>
        <p:spPr bwMode="auto">
          <a:xfrm>
            <a:off x="4964113" y="2820988"/>
            <a:ext cx="990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080808"/>
                </a:solidFill>
                <a:ea typeface="宋体" panose="02010600030101010101" pitchFamily="2" charset="-122"/>
              </a:rPr>
              <a:t>Text in</a:t>
            </a:r>
          </a:p>
          <a:p>
            <a:pPr algn="ctr"/>
            <a:r>
              <a:rPr lang="en-US" altLang="zh-CN" b="1">
                <a:solidFill>
                  <a:srgbClr val="080808"/>
                </a:solidFill>
                <a:ea typeface="宋体" panose="02010600030101010101" pitchFamily="2" charset="-122"/>
              </a:rPr>
              <a:t>here</a:t>
            </a:r>
          </a:p>
        </p:txBody>
      </p:sp>
      <p:sp>
        <p:nvSpPr>
          <p:cNvPr id="37935" name="Rectangle 47"/>
          <p:cNvSpPr>
            <a:spLocks noChangeArrowheads="1"/>
          </p:cNvSpPr>
          <p:nvPr/>
        </p:nvSpPr>
        <p:spPr bwMode="auto">
          <a:xfrm>
            <a:off x="6172200" y="2767013"/>
            <a:ext cx="9906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solidFill>
                  <a:srgbClr val="080808"/>
                </a:solidFill>
                <a:ea typeface="宋体" panose="02010600030101010101" pitchFamily="2" charset="-122"/>
              </a:rPr>
              <a:t>Text in</a:t>
            </a:r>
          </a:p>
          <a:p>
            <a:pPr algn="ctr"/>
            <a:r>
              <a:rPr lang="en-US" altLang="zh-CN" sz="1400" b="1">
                <a:solidFill>
                  <a:srgbClr val="080808"/>
                </a:solidFill>
                <a:ea typeface="宋体" panose="02010600030101010101" pitchFamily="2" charset="-122"/>
              </a:rPr>
              <a:t>here</a:t>
            </a:r>
          </a:p>
        </p:txBody>
      </p:sp>
      <p:sp>
        <p:nvSpPr>
          <p:cNvPr id="37936" name="Rectangle 48"/>
          <p:cNvSpPr>
            <a:spLocks noChangeArrowheads="1"/>
          </p:cNvSpPr>
          <p:nvPr/>
        </p:nvSpPr>
        <p:spPr bwMode="auto">
          <a:xfrm>
            <a:off x="5362575" y="4022725"/>
            <a:ext cx="9906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solidFill>
                  <a:srgbClr val="080808"/>
                </a:solidFill>
                <a:ea typeface="宋体" panose="02010600030101010101" pitchFamily="2" charset="-122"/>
              </a:rPr>
              <a:t>Text in</a:t>
            </a:r>
          </a:p>
          <a:p>
            <a:pPr algn="ctr"/>
            <a:r>
              <a:rPr lang="en-US" altLang="zh-CN" sz="1400" b="1">
                <a:solidFill>
                  <a:srgbClr val="080808"/>
                </a:solidFill>
                <a:ea typeface="宋体" panose="02010600030101010101" pitchFamily="2" charset="-122"/>
              </a:rPr>
              <a:t>here</a:t>
            </a:r>
          </a:p>
        </p:txBody>
      </p:sp>
      <p:sp>
        <p:nvSpPr>
          <p:cNvPr id="37937" name="Rectangle 49"/>
          <p:cNvSpPr>
            <a:spLocks noChangeArrowheads="1"/>
          </p:cNvSpPr>
          <p:nvPr/>
        </p:nvSpPr>
        <p:spPr bwMode="auto">
          <a:xfrm>
            <a:off x="1746250" y="3863975"/>
            <a:ext cx="9906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solidFill>
                  <a:srgbClr val="080808"/>
                </a:solidFill>
                <a:ea typeface="宋体" panose="02010600030101010101" pitchFamily="2" charset="-122"/>
              </a:rPr>
              <a:t>Text in</a:t>
            </a:r>
          </a:p>
          <a:p>
            <a:pPr algn="ctr"/>
            <a:r>
              <a:rPr lang="en-US" altLang="zh-CN" sz="1400" b="1">
                <a:solidFill>
                  <a:srgbClr val="080808"/>
                </a:solidFill>
                <a:ea typeface="宋体" panose="02010600030101010101" pitchFamily="2" charset="-122"/>
              </a:rPr>
              <a:t>here</a:t>
            </a:r>
          </a:p>
        </p:txBody>
      </p:sp>
      <p:sp>
        <p:nvSpPr>
          <p:cNvPr id="37938" name="Rectangle 50"/>
          <p:cNvSpPr>
            <a:spLocks noChangeArrowheads="1"/>
          </p:cNvSpPr>
          <p:nvPr/>
        </p:nvSpPr>
        <p:spPr bwMode="auto">
          <a:xfrm>
            <a:off x="2397125" y="4903788"/>
            <a:ext cx="9906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solidFill>
                  <a:srgbClr val="080808"/>
                </a:solidFill>
                <a:ea typeface="宋体" panose="02010600030101010101" pitchFamily="2" charset="-122"/>
              </a:rPr>
              <a:t>Text in</a:t>
            </a:r>
          </a:p>
          <a:p>
            <a:pPr algn="ctr"/>
            <a:r>
              <a:rPr lang="en-US" altLang="zh-CN" sz="1400" b="1">
                <a:solidFill>
                  <a:srgbClr val="080808"/>
                </a:solidFill>
                <a:ea typeface="宋体" panose="02010600030101010101" pitchFamily="2" charset="-122"/>
              </a:rPr>
              <a:t>here</a:t>
            </a:r>
          </a:p>
        </p:txBody>
      </p:sp>
      <p:sp>
        <p:nvSpPr>
          <p:cNvPr id="37939" name="Rectangle 51"/>
          <p:cNvSpPr>
            <a:spLocks noChangeArrowheads="1"/>
          </p:cNvSpPr>
          <p:nvPr/>
        </p:nvSpPr>
        <p:spPr bwMode="auto">
          <a:xfrm>
            <a:off x="3711575" y="4876800"/>
            <a:ext cx="9906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solidFill>
                  <a:srgbClr val="080808"/>
                </a:solidFill>
                <a:ea typeface="宋体" panose="02010600030101010101" pitchFamily="2" charset="-122"/>
              </a:rPr>
              <a:t>Text in</a:t>
            </a:r>
          </a:p>
          <a:p>
            <a:pPr algn="ctr"/>
            <a:r>
              <a:rPr lang="en-US" altLang="zh-CN" sz="1400" b="1">
                <a:solidFill>
                  <a:srgbClr val="080808"/>
                </a:solidFill>
                <a:ea typeface="宋体" panose="02010600030101010101" pitchFamily="2" charset="-122"/>
              </a:rPr>
              <a:t>here</a:t>
            </a:r>
          </a:p>
        </p:txBody>
      </p:sp>
      <p:sp>
        <p:nvSpPr>
          <p:cNvPr id="37940" name="Rectangle 52"/>
          <p:cNvSpPr>
            <a:spLocks noChangeArrowheads="1"/>
          </p:cNvSpPr>
          <p:nvPr/>
        </p:nvSpPr>
        <p:spPr bwMode="auto">
          <a:xfrm>
            <a:off x="3449638" y="2238375"/>
            <a:ext cx="844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000000"/>
                </a:solidFill>
                <a:ea typeface="宋体" panose="02010600030101010101" pitchFamily="2" charset="-122"/>
              </a:rPr>
              <a:t>CEO</a:t>
            </a:r>
          </a:p>
        </p:txBody>
      </p:sp>
      <p:sp>
        <p:nvSpPr>
          <p:cNvPr id="37941" name="Rectangle 53"/>
          <p:cNvSpPr>
            <a:spLocks noChangeArrowheads="1"/>
          </p:cNvSpPr>
          <p:nvPr/>
        </p:nvSpPr>
        <p:spPr bwMode="auto">
          <a:xfrm>
            <a:off x="228600" y="4252913"/>
            <a:ext cx="182403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altLang="zh-CN" sz="1400" b="1">
                <a:ea typeface="宋体" panose="02010600030101010101" pitchFamily="2" charset="-122"/>
              </a:rPr>
              <a:t> Your text in here</a:t>
            </a:r>
          </a:p>
          <a:p>
            <a:pPr>
              <a:buFontTx/>
              <a:buChar char="•"/>
            </a:pPr>
            <a:r>
              <a:rPr lang="en-US" altLang="zh-CN" sz="1400" b="1">
                <a:ea typeface="宋体" panose="02010600030101010101" pitchFamily="2" charset="-122"/>
              </a:rPr>
              <a:t> Your text in here</a:t>
            </a:r>
          </a:p>
        </p:txBody>
      </p:sp>
      <p:sp>
        <p:nvSpPr>
          <p:cNvPr id="37942" name="Rectangle 54"/>
          <p:cNvSpPr>
            <a:spLocks noChangeArrowheads="1"/>
          </p:cNvSpPr>
          <p:nvPr/>
        </p:nvSpPr>
        <p:spPr bwMode="auto">
          <a:xfrm>
            <a:off x="1219200" y="5700713"/>
            <a:ext cx="182403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altLang="zh-CN" sz="1400" b="1">
                <a:ea typeface="宋体" panose="02010600030101010101" pitchFamily="2" charset="-122"/>
              </a:rPr>
              <a:t> Your text in here</a:t>
            </a:r>
          </a:p>
          <a:p>
            <a:pPr>
              <a:buFontTx/>
              <a:buChar char="•"/>
            </a:pPr>
            <a:r>
              <a:rPr lang="en-US" altLang="zh-CN" sz="1400" b="1">
                <a:ea typeface="宋体" panose="02010600030101010101" pitchFamily="2" charset="-122"/>
              </a:rPr>
              <a:t> Your text in here</a:t>
            </a:r>
          </a:p>
        </p:txBody>
      </p:sp>
      <p:sp>
        <p:nvSpPr>
          <p:cNvPr id="37943" name="Rectangle 55"/>
          <p:cNvSpPr>
            <a:spLocks noChangeArrowheads="1"/>
          </p:cNvSpPr>
          <p:nvPr/>
        </p:nvSpPr>
        <p:spPr bwMode="auto">
          <a:xfrm>
            <a:off x="3429000" y="5700713"/>
            <a:ext cx="182403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altLang="zh-CN" sz="1400" b="1">
                <a:ea typeface="宋体" panose="02010600030101010101" pitchFamily="2" charset="-122"/>
              </a:rPr>
              <a:t> Your text in here</a:t>
            </a:r>
          </a:p>
          <a:p>
            <a:pPr>
              <a:buFontTx/>
              <a:buChar char="•"/>
            </a:pPr>
            <a:r>
              <a:rPr lang="en-US" altLang="zh-CN" sz="1400" b="1">
                <a:ea typeface="宋体" panose="02010600030101010101" pitchFamily="2" charset="-122"/>
              </a:rPr>
              <a:t> Your text in here</a:t>
            </a:r>
          </a:p>
        </p:txBody>
      </p:sp>
      <p:sp>
        <p:nvSpPr>
          <p:cNvPr id="37944" name="Rectangle 56"/>
          <p:cNvSpPr>
            <a:spLocks noChangeArrowheads="1"/>
          </p:cNvSpPr>
          <p:nvPr/>
        </p:nvSpPr>
        <p:spPr bwMode="auto">
          <a:xfrm>
            <a:off x="6302375" y="4484688"/>
            <a:ext cx="182403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altLang="zh-CN" sz="1400" b="1">
                <a:ea typeface="宋体" panose="02010600030101010101" pitchFamily="2" charset="-122"/>
              </a:rPr>
              <a:t> Your text in here</a:t>
            </a:r>
          </a:p>
          <a:p>
            <a:pPr>
              <a:buFontTx/>
              <a:buChar char="•"/>
            </a:pPr>
            <a:r>
              <a:rPr lang="en-US" altLang="zh-CN" sz="1400" b="1">
                <a:ea typeface="宋体" panose="02010600030101010101" pitchFamily="2" charset="-122"/>
              </a:rPr>
              <a:t> Your text in here</a:t>
            </a:r>
          </a:p>
        </p:txBody>
      </p:sp>
      <p:sp>
        <p:nvSpPr>
          <p:cNvPr id="37945" name="Rectangle 57"/>
          <p:cNvSpPr>
            <a:spLocks noChangeArrowheads="1"/>
          </p:cNvSpPr>
          <p:nvPr/>
        </p:nvSpPr>
        <p:spPr bwMode="auto">
          <a:xfrm>
            <a:off x="7086600" y="3186113"/>
            <a:ext cx="182403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altLang="zh-CN" sz="1400" b="1">
                <a:ea typeface="宋体" panose="02010600030101010101" pitchFamily="2" charset="-122"/>
              </a:rPr>
              <a:t> Your text in here</a:t>
            </a:r>
          </a:p>
          <a:p>
            <a:pPr>
              <a:buFontTx/>
              <a:buChar char="•"/>
            </a:pPr>
            <a:r>
              <a:rPr lang="en-US" altLang="zh-CN" sz="1400" b="1">
                <a:ea typeface="宋体" panose="02010600030101010101" pitchFamily="2" charset="-122"/>
              </a:rPr>
              <a:t> Your text in here</a:t>
            </a:r>
          </a:p>
        </p:txBody>
      </p:sp>
      <p:sp>
        <p:nvSpPr>
          <p:cNvPr id="37946" name="Rectangle 5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pic>
        <p:nvPicPr>
          <p:cNvPr id="37947" name="Picture 59" descr="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612"/>
          <a:stretch>
            <a:fillRect/>
          </a:stretch>
        </p:blipFill>
        <p:spPr bwMode="auto">
          <a:xfrm>
            <a:off x="7418388" y="4953000"/>
            <a:ext cx="17018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gray">
          <a:xfrm>
            <a:off x="1814513" y="5786438"/>
            <a:ext cx="6607175" cy="368300"/>
          </a:xfrm>
          <a:prstGeom prst="rect">
            <a:avLst/>
          </a:prstGeom>
          <a:solidFill>
            <a:srgbClr val="808080"/>
          </a:solidFill>
          <a:ln>
            <a:noFill/>
          </a:ln>
          <a:effectLst/>
          <a:scene3d>
            <a:camera prst="legacyPerspectiveTop"/>
            <a:lightRig rig="legacyNormal3" dir="r"/>
          </a:scene3d>
          <a:sp3d extrusionH="1801800" prstMaterial="legacyMetal">
            <a:bevelT w="13500" h="13500" prst="angle"/>
            <a:bevelB w="13500" h="13500" prst="angle"/>
            <a:extrusionClr>
              <a:srgbClr val="808080"/>
            </a:extrusionClr>
            <a:contourClr>
              <a:srgbClr val="808080"/>
            </a:contourClr>
          </a:sp3d>
          <a:extLst>
            <a:ext uri="{91240B29-F687-4F45-9708-019B960494DF}">
              <a14:hiddenLine xmlns:a14="http://schemas.microsoft.com/office/drawing/2010/main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41988" name="Freeform 4"/>
          <p:cNvSpPr>
            <a:spLocks/>
          </p:cNvSpPr>
          <p:nvPr/>
        </p:nvSpPr>
        <p:spPr bwMode="ltGray">
          <a:xfrm>
            <a:off x="2514600" y="2681288"/>
            <a:ext cx="5240338" cy="3011487"/>
          </a:xfrm>
          <a:custGeom>
            <a:avLst/>
            <a:gdLst>
              <a:gd name="T0" fmla="*/ 348 w 3569"/>
              <a:gd name="T1" fmla="*/ 1788 h 2083"/>
              <a:gd name="T2" fmla="*/ 877 w 3569"/>
              <a:gd name="T3" fmla="*/ 1701 h 2083"/>
              <a:gd name="T4" fmla="*/ 1306 w 3569"/>
              <a:gd name="T5" fmla="*/ 1172 h 2083"/>
              <a:gd name="T6" fmla="*/ 1708 w 3569"/>
              <a:gd name="T7" fmla="*/ 683 h 2083"/>
              <a:gd name="T8" fmla="*/ 2157 w 3569"/>
              <a:gd name="T9" fmla="*/ 1433 h 2083"/>
              <a:gd name="T10" fmla="*/ 2585 w 3569"/>
              <a:gd name="T11" fmla="*/ 1193 h 2083"/>
              <a:gd name="T12" fmla="*/ 3081 w 3569"/>
              <a:gd name="T13" fmla="*/ 47 h 2083"/>
              <a:gd name="T14" fmla="*/ 3547 w 3569"/>
              <a:gd name="T15" fmla="*/ 467 h 2083"/>
              <a:gd name="T16" fmla="*/ 3569 w 3569"/>
              <a:gd name="T17" fmla="*/ 2083 h 2083"/>
              <a:gd name="T18" fmla="*/ 0 w 3569"/>
              <a:gd name="T19" fmla="*/ 2077 h 2083"/>
              <a:gd name="T20" fmla="*/ 348 w 3569"/>
              <a:gd name="T21" fmla="*/ 1788 h 2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69" h="2083">
                <a:moveTo>
                  <a:pt x="348" y="1788"/>
                </a:moveTo>
                <a:cubicBezTo>
                  <a:pt x="670" y="1748"/>
                  <a:pt x="706" y="1812"/>
                  <a:pt x="877" y="1701"/>
                </a:cubicBezTo>
                <a:cubicBezTo>
                  <a:pt x="1048" y="1590"/>
                  <a:pt x="1168" y="1382"/>
                  <a:pt x="1306" y="1172"/>
                </a:cubicBezTo>
                <a:cubicBezTo>
                  <a:pt x="1444" y="962"/>
                  <a:pt x="1580" y="716"/>
                  <a:pt x="1708" y="683"/>
                </a:cubicBezTo>
                <a:cubicBezTo>
                  <a:pt x="1836" y="650"/>
                  <a:pt x="2023" y="1419"/>
                  <a:pt x="2157" y="1433"/>
                </a:cubicBezTo>
                <a:cubicBezTo>
                  <a:pt x="2291" y="1447"/>
                  <a:pt x="2426" y="1427"/>
                  <a:pt x="2585" y="1193"/>
                </a:cubicBezTo>
                <a:cubicBezTo>
                  <a:pt x="2739" y="962"/>
                  <a:pt x="2934" y="94"/>
                  <a:pt x="3081" y="47"/>
                </a:cubicBezTo>
                <a:cubicBezTo>
                  <a:pt x="3228" y="0"/>
                  <a:pt x="3369" y="154"/>
                  <a:pt x="3547" y="467"/>
                </a:cubicBezTo>
                <a:cubicBezTo>
                  <a:pt x="3558" y="1275"/>
                  <a:pt x="3569" y="2083"/>
                  <a:pt x="3569" y="2083"/>
                </a:cubicBezTo>
                <a:lnTo>
                  <a:pt x="0" y="2077"/>
                </a:lnTo>
                <a:lnTo>
                  <a:pt x="348" y="1788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tint val="9412"/>
                  <a:invGamma/>
                  <a:alpha val="80000"/>
                </a:schemeClr>
              </a:gs>
              <a:gs pos="100000">
                <a:schemeClr val="hlink">
                  <a:alpha val="80000"/>
                </a:schemeClr>
              </a:gs>
            </a:gsLst>
            <a:lin ang="5400000" scaled="1"/>
          </a:gradFill>
          <a:ln>
            <a:noFill/>
          </a:ln>
          <a:effectLst/>
          <a:scene3d>
            <a:camera prst="legacyPerspectiveTop"/>
            <a:lightRig rig="legacyHarsh2" dir="t"/>
          </a:scene3d>
          <a:sp3d extrusionH="227000" prstMaterial="legacyMatte">
            <a:bevelT w="13500" h="13500" prst="angle"/>
            <a:bevelB w="13500" h="13500" prst="angle"/>
            <a:extrusionClr>
              <a:schemeClr val="hlink"/>
            </a:extrusionClr>
            <a:contourClr>
              <a:schemeClr val="hlink"/>
            </a:contourClr>
          </a:sp3d>
          <a:extLst>
            <a:ext uri="{91240B29-F687-4F45-9708-019B960494DF}">
              <a14:hiddenLine xmlns:a14="http://schemas.microsoft.com/office/drawing/2010/main" w="9525" cap="flat" cmpd="sng">
                <a:noFill/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41989" name="Text Box 5"/>
          <p:cNvSpPr txBox="1">
            <a:spLocks noChangeArrowheads="1"/>
          </p:cNvSpPr>
          <p:nvPr/>
        </p:nvSpPr>
        <p:spPr bwMode="gray">
          <a:xfrm>
            <a:off x="2628900" y="5807075"/>
            <a:ext cx="55086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F8F8F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anose="02010600030101010101" pitchFamily="2" charset="-122"/>
              </a:rPr>
              <a:t>00       01       02      03       04       05       06        07 </a:t>
            </a:r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gray">
          <a:xfrm>
            <a:off x="2792413" y="4876800"/>
            <a:ext cx="539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ea typeface="宋体" panose="02010600030101010101" pitchFamily="2" charset="-122"/>
              </a:rPr>
              <a:t>50%</a:t>
            </a:r>
          </a:p>
        </p:txBody>
      </p:sp>
      <p:sp>
        <p:nvSpPr>
          <p:cNvPr id="41991" name="Rectangle 7"/>
          <p:cNvSpPr>
            <a:spLocks noChangeArrowheads="1"/>
          </p:cNvSpPr>
          <p:nvPr/>
        </p:nvSpPr>
        <p:spPr bwMode="gray">
          <a:xfrm>
            <a:off x="3463925" y="4759325"/>
            <a:ext cx="539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ea typeface="宋体" panose="02010600030101010101" pitchFamily="2" charset="-122"/>
              </a:rPr>
              <a:t>70%</a:t>
            </a:r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gray">
          <a:xfrm>
            <a:off x="3925888" y="4014788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ea typeface="宋体" panose="02010600030101010101" pitchFamily="2" charset="-122"/>
              </a:rPr>
              <a:t>160%</a:t>
            </a:r>
          </a:p>
        </p:txBody>
      </p:sp>
      <p:sp>
        <p:nvSpPr>
          <p:cNvPr id="41993" name="Rectangle 9"/>
          <p:cNvSpPr>
            <a:spLocks noChangeArrowheads="1"/>
          </p:cNvSpPr>
          <p:nvPr/>
        </p:nvSpPr>
        <p:spPr bwMode="gray">
          <a:xfrm>
            <a:off x="4694238" y="3305175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ea typeface="宋体" panose="02010600030101010101" pitchFamily="2" charset="-122"/>
              </a:rPr>
              <a:t>230%</a:t>
            </a:r>
          </a:p>
        </p:txBody>
      </p:sp>
      <p:sp>
        <p:nvSpPr>
          <p:cNvPr id="41994" name="Rectangle 10"/>
          <p:cNvSpPr>
            <a:spLocks noChangeArrowheads="1"/>
          </p:cNvSpPr>
          <p:nvPr/>
        </p:nvSpPr>
        <p:spPr bwMode="gray">
          <a:xfrm>
            <a:off x="5324475" y="4826000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rgbClr val="111111"/>
                </a:solidFill>
                <a:ea typeface="宋体" panose="02010600030101010101" pitchFamily="2" charset="-122"/>
              </a:rPr>
              <a:t>100%</a:t>
            </a:r>
          </a:p>
        </p:txBody>
      </p:sp>
      <p:sp>
        <p:nvSpPr>
          <p:cNvPr id="41995" name="Rectangle 11"/>
          <p:cNvSpPr>
            <a:spLocks noChangeArrowheads="1"/>
          </p:cNvSpPr>
          <p:nvPr/>
        </p:nvSpPr>
        <p:spPr bwMode="gray">
          <a:xfrm>
            <a:off x="5807075" y="3927475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ea typeface="宋体" panose="02010600030101010101" pitchFamily="2" charset="-122"/>
              </a:rPr>
              <a:t>150%</a:t>
            </a:r>
          </a:p>
        </p:txBody>
      </p:sp>
      <p:sp>
        <p:nvSpPr>
          <p:cNvPr id="41996" name="Rectangle 12"/>
          <p:cNvSpPr>
            <a:spLocks noChangeArrowheads="1"/>
          </p:cNvSpPr>
          <p:nvPr/>
        </p:nvSpPr>
        <p:spPr bwMode="black">
          <a:xfrm>
            <a:off x="6550025" y="2260600"/>
            <a:ext cx="965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FF6600"/>
                </a:solidFill>
                <a:ea typeface="宋体" panose="02010600030101010101" pitchFamily="2" charset="-122"/>
              </a:rPr>
              <a:t>380%</a:t>
            </a:r>
          </a:p>
        </p:txBody>
      </p:sp>
      <p:sp>
        <p:nvSpPr>
          <p:cNvPr id="41997" name="Rectangle 13"/>
          <p:cNvSpPr>
            <a:spLocks noChangeArrowheads="1"/>
          </p:cNvSpPr>
          <p:nvPr/>
        </p:nvSpPr>
        <p:spPr bwMode="black">
          <a:xfrm>
            <a:off x="7586663" y="2984500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ea typeface="宋体" panose="02010600030101010101" pitchFamily="2" charset="-122"/>
              </a:rPr>
              <a:t>300%</a:t>
            </a:r>
          </a:p>
        </p:txBody>
      </p:sp>
      <p:sp>
        <p:nvSpPr>
          <p:cNvPr id="41998" name="Text Box 14"/>
          <p:cNvSpPr txBox="1">
            <a:spLocks noChangeArrowheads="1"/>
          </p:cNvSpPr>
          <p:nvPr/>
        </p:nvSpPr>
        <p:spPr bwMode="gray">
          <a:xfrm>
            <a:off x="1803400" y="6216650"/>
            <a:ext cx="2095500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altLang="zh-CN" sz="1200">
                <a:ea typeface="宋体" panose="02010600030101010101" pitchFamily="2" charset="-122"/>
              </a:rPr>
              <a:t>Text in here  (unit: %)</a:t>
            </a:r>
          </a:p>
        </p:txBody>
      </p:sp>
      <p:sp>
        <p:nvSpPr>
          <p:cNvPr id="41999" name="Text Box 15"/>
          <p:cNvSpPr txBox="1">
            <a:spLocks noChangeArrowheads="1"/>
          </p:cNvSpPr>
          <p:nvPr/>
        </p:nvSpPr>
        <p:spPr bwMode="gray">
          <a:xfrm>
            <a:off x="1871663" y="5868988"/>
            <a:ext cx="693737" cy="25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1200">
                <a:solidFill>
                  <a:srgbClr val="F8F8F8"/>
                </a:solidFill>
                <a:ea typeface="宋体" panose="02010600030101010101" pitchFamily="2" charset="-122"/>
              </a:rPr>
              <a:t>Year</a:t>
            </a:r>
          </a:p>
        </p:txBody>
      </p:sp>
      <p:sp>
        <p:nvSpPr>
          <p:cNvPr id="42000" name="Text Box 16"/>
          <p:cNvSpPr txBox="1">
            <a:spLocks noChangeArrowheads="1"/>
          </p:cNvSpPr>
          <p:nvPr/>
        </p:nvSpPr>
        <p:spPr bwMode="gray">
          <a:xfrm>
            <a:off x="838200" y="2224088"/>
            <a:ext cx="2209800" cy="922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altLang="zh-CN" sz="1600">
                <a:ea typeface="宋体" panose="02010600030101010101" pitchFamily="2" charset="-122"/>
              </a:rPr>
              <a:t> Click to add Text</a:t>
            </a: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altLang="zh-CN" sz="1600">
                <a:ea typeface="宋体" panose="02010600030101010101" pitchFamily="2" charset="-122"/>
              </a:rPr>
              <a:t> Click to add Text</a:t>
            </a: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altLang="zh-CN" sz="1600">
                <a:ea typeface="宋体" panose="02010600030101010101" pitchFamily="2" charset="-122"/>
              </a:rPr>
              <a:t> Click to add Text</a:t>
            </a:r>
          </a:p>
        </p:txBody>
      </p:sp>
      <p:sp>
        <p:nvSpPr>
          <p:cNvPr id="42001" name="Line 17"/>
          <p:cNvSpPr>
            <a:spLocks noChangeShapeType="1"/>
          </p:cNvSpPr>
          <p:nvPr/>
        </p:nvSpPr>
        <p:spPr bwMode="gray">
          <a:xfrm>
            <a:off x="898525" y="2125663"/>
            <a:ext cx="3870325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02" name="Oval 18"/>
          <p:cNvSpPr>
            <a:spLocks noChangeArrowheads="1"/>
          </p:cNvSpPr>
          <p:nvPr/>
        </p:nvSpPr>
        <p:spPr bwMode="gray">
          <a:xfrm>
            <a:off x="2947988" y="5137150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003" name="Oval 19"/>
          <p:cNvSpPr>
            <a:spLocks noChangeArrowheads="1"/>
          </p:cNvSpPr>
          <p:nvPr/>
        </p:nvSpPr>
        <p:spPr bwMode="gray">
          <a:xfrm>
            <a:off x="3606800" y="5060950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004" name="Oval 20"/>
          <p:cNvSpPr>
            <a:spLocks noChangeArrowheads="1"/>
          </p:cNvSpPr>
          <p:nvPr/>
        </p:nvSpPr>
        <p:spPr bwMode="gray">
          <a:xfrm>
            <a:off x="4230688" y="4356100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005" name="Oval 21"/>
          <p:cNvSpPr>
            <a:spLocks noChangeArrowheads="1"/>
          </p:cNvSpPr>
          <p:nvPr/>
        </p:nvSpPr>
        <p:spPr bwMode="gray">
          <a:xfrm>
            <a:off x="4864100" y="3582988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006" name="Oval 22"/>
          <p:cNvSpPr>
            <a:spLocks noChangeArrowheads="1"/>
          </p:cNvSpPr>
          <p:nvPr/>
        </p:nvSpPr>
        <p:spPr bwMode="gray">
          <a:xfrm>
            <a:off x="5545138" y="4640263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007" name="Oval 23"/>
          <p:cNvSpPr>
            <a:spLocks noChangeArrowheads="1"/>
          </p:cNvSpPr>
          <p:nvPr/>
        </p:nvSpPr>
        <p:spPr bwMode="gray">
          <a:xfrm>
            <a:off x="6161088" y="4235450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008" name="Oval 24"/>
          <p:cNvSpPr>
            <a:spLocks noChangeArrowheads="1"/>
          </p:cNvSpPr>
          <p:nvPr/>
        </p:nvSpPr>
        <p:spPr bwMode="gray">
          <a:xfrm>
            <a:off x="6929438" y="2665413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009" name="Oval 25"/>
          <p:cNvSpPr>
            <a:spLocks noChangeArrowheads="1"/>
          </p:cNvSpPr>
          <p:nvPr/>
        </p:nvSpPr>
        <p:spPr bwMode="gray">
          <a:xfrm>
            <a:off x="7621588" y="3251200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010" name="Text Box 26"/>
          <p:cNvSpPr txBox="1">
            <a:spLocks noChangeArrowheads="1"/>
          </p:cNvSpPr>
          <p:nvPr/>
        </p:nvSpPr>
        <p:spPr bwMode="gray">
          <a:xfrm>
            <a:off x="2743200" y="2224088"/>
            <a:ext cx="2209800" cy="922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altLang="zh-CN" sz="1600">
                <a:ea typeface="宋体" panose="02010600030101010101" pitchFamily="2" charset="-122"/>
              </a:rPr>
              <a:t> Click to add Text</a:t>
            </a: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altLang="zh-CN" sz="1600">
                <a:ea typeface="宋体" panose="02010600030101010101" pitchFamily="2" charset="-122"/>
              </a:rPr>
              <a:t> Click to add Text</a:t>
            </a: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altLang="zh-CN" sz="1600">
                <a:ea typeface="宋体" panose="02010600030101010101" pitchFamily="2" charset="-122"/>
              </a:rPr>
              <a:t> Click to add Text</a:t>
            </a:r>
          </a:p>
        </p:txBody>
      </p:sp>
      <p:sp>
        <p:nvSpPr>
          <p:cNvPr id="42011" name="Rectangle 27"/>
          <p:cNvSpPr>
            <a:spLocks noChangeArrowheads="1"/>
          </p:cNvSpPr>
          <p:nvPr/>
        </p:nvSpPr>
        <p:spPr bwMode="auto">
          <a:xfrm>
            <a:off x="914400" y="1674813"/>
            <a:ext cx="4114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ea typeface="宋体" panose="02010600030101010101" pitchFamily="2" charset="-122"/>
              </a:rPr>
              <a:t>Description of the contents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43011" name="Freeform 3"/>
          <p:cNvSpPr>
            <a:spLocks/>
          </p:cNvSpPr>
          <p:nvPr/>
        </p:nvSpPr>
        <p:spPr bwMode="gray">
          <a:xfrm>
            <a:off x="1060450" y="3897313"/>
            <a:ext cx="7015163" cy="1785937"/>
          </a:xfrm>
          <a:custGeom>
            <a:avLst/>
            <a:gdLst>
              <a:gd name="T0" fmla="*/ 2216 w 4419"/>
              <a:gd name="T1" fmla="*/ 584 h 1125"/>
              <a:gd name="T2" fmla="*/ 963 w 4419"/>
              <a:gd name="T3" fmla="*/ 122 h 1125"/>
              <a:gd name="T4" fmla="*/ 1 w 4419"/>
              <a:gd name="T5" fmla="*/ 550 h 1125"/>
              <a:gd name="T6" fmla="*/ 888 w 4419"/>
              <a:gd name="T7" fmla="*/ 1038 h 1125"/>
              <a:gd name="T8" fmla="*/ 2216 w 4419"/>
              <a:gd name="T9" fmla="*/ 645 h 1125"/>
              <a:gd name="T10" fmla="*/ 3443 w 4419"/>
              <a:gd name="T11" fmla="*/ 1057 h 1125"/>
              <a:gd name="T12" fmla="*/ 4405 w 4419"/>
              <a:gd name="T13" fmla="*/ 590 h 1125"/>
              <a:gd name="T14" fmla="*/ 3497 w 4419"/>
              <a:gd name="T15" fmla="*/ 129 h 1125"/>
              <a:gd name="T16" fmla="*/ 2216 w 4419"/>
              <a:gd name="T17" fmla="*/ 584 h 1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19" h="1125">
                <a:moveTo>
                  <a:pt x="2216" y="584"/>
                </a:moveTo>
                <a:cubicBezTo>
                  <a:pt x="1769" y="582"/>
                  <a:pt x="1490" y="244"/>
                  <a:pt x="963" y="122"/>
                </a:cubicBezTo>
                <a:cubicBezTo>
                  <a:pt x="437" y="0"/>
                  <a:pt x="0" y="204"/>
                  <a:pt x="1" y="550"/>
                </a:cubicBezTo>
                <a:cubicBezTo>
                  <a:pt x="2" y="896"/>
                  <a:pt x="389" y="1066"/>
                  <a:pt x="888" y="1038"/>
                </a:cubicBezTo>
                <a:cubicBezTo>
                  <a:pt x="1387" y="1010"/>
                  <a:pt x="1756" y="644"/>
                  <a:pt x="2216" y="645"/>
                </a:cubicBezTo>
                <a:cubicBezTo>
                  <a:pt x="2676" y="646"/>
                  <a:pt x="2908" y="989"/>
                  <a:pt x="3443" y="1057"/>
                </a:cubicBezTo>
                <a:cubicBezTo>
                  <a:pt x="3978" y="1125"/>
                  <a:pt x="4391" y="936"/>
                  <a:pt x="4405" y="590"/>
                </a:cubicBezTo>
                <a:cubicBezTo>
                  <a:pt x="4419" y="244"/>
                  <a:pt x="3937" y="34"/>
                  <a:pt x="3497" y="129"/>
                </a:cubicBezTo>
                <a:cubicBezTo>
                  <a:pt x="3057" y="224"/>
                  <a:pt x="2663" y="586"/>
                  <a:pt x="2216" y="584"/>
                </a:cubicBezTo>
                <a:close/>
              </a:path>
            </a:pathLst>
          </a:custGeom>
          <a:gradFill rotWithShape="1">
            <a:gsLst>
              <a:gs pos="0">
                <a:srgbClr val="DDDDDD">
                  <a:gamma/>
                  <a:shade val="76078"/>
                  <a:invGamma/>
                </a:srgbClr>
              </a:gs>
              <a:gs pos="50000">
                <a:srgbClr val="DDDDDD"/>
              </a:gs>
              <a:gs pos="100000">
                <a:srgbClr val="DDDDDD">
                  <a:gamma/>
                  <a:shade val="76078"/>
                  <a:invGamma/>
                </a:srgbClr>
              </a:gs>
            </a:gsLst>
            <a:lin ang="5400000" scaled="1"/>
          </a:gradFill>
          <a:ln w="9525">
            <a:round/>
            <a:headEnd/>
            <a:tailEnd/>
          </a:ln>
          <a:effectLst/>
          <a:scene3d>
            <a:camera prst="legacyObliqueBottom">
              <a:rot lat="18900000" lon="0" rev="0"/>
            </a:camera>
            <a:lightRig rig="legacyNormal2" dir="b"/>
          </a:scene3d>
          <a:sp3d extrusionH="430200" prstMaterial="legacyMetal">
            <a:bevelT w="13500" h="13500" prst="angle"/>
            <a:bevelB w="13500" h="13500" prst="angle"/>
            <a:extrusionClr>
              <a:srgbClr val="DDDDDD"/>
            </a:extrusionClr>
            <a:contourClr>
              <a:srgbClr val="DDDDDD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43012" name="Oval 4"/>
          <p:cNvSpPr>
            <a:spLocks noChangeArrowheads="1"/>
          </p:cNvSpPr>
          <p:nvPr/>
        </p:nvSpPr>
        <p:spPr bwMode="gray">
          <a:xfrm>
            <a:off x="2684463" y="4691063"/>
            <a:ext cx="504825" cy="249237"/>
          </a:xfrm>
          <a:prstGeom prst="ellipse">
            <a:avLst/>
          </a:prstGeom>
          <a:solidFill>
            <a:srgbClr val="161614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sy="5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13" name="Oval 5"/>
          <p:cNvSpPr>
            <a:spLocks noChangeArrowheads="1"/>
          </p:cNvSpPr>
          <p:nvPr/>
        </p:nvSpPr>
        <p:spPr bwMode="ltGray">
          <a:xfrm>
            <a:off x="2700338" y="4275138"/>
            <a:ext cx="463550" cy="193675"/>
          </a:xfrm>
          <a:prstGeom prst="ellipse">
            <a:avLst/>
          </a:prstGeom>
          <a:solidFill>
            <a:schemeClr val="folHlink"/>
          </a:solidFill>
          <a:ln>
            <a:noFill/>
          </a:ln>
          <a:effectLst/>
          <a:scene3d>
            <a:camera prst="legacyObliqueBottom"/>
            <a:lightRig rig="legacyNormal3" dir="l"/>
          </a:scene3d>
          <a:sp3d extrusionH="887400" prstMaterial="legacyPlastic">
            <a:bevelT w="13500" h="13500" prst="angle"/>
            <a:bevelB w="13500" h="13500" prst="angle"/>
            <a:extrusionClr>
              <a:schemeClr val="folHlink"/>
            </a:extrusionClr>
            <a:contourClr>
              <a:schemeClr val="folHlink"/>
            </a:contour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43014" name="Oval 6"/>
          <p:cNvSpPr>
            <a:spLocks noChangeArrowheads="1"/>
          </p:cNvSpPr>
          <p:nvPr/>
        </p:nvSpPr>
        <p:spPr bwMode="gray">
          <a:xfrm>
            <a:off x="2030413" y="4578350"/>
            <a:ext cx="504825" cy="217488"/>
          </a:xfrm>
          <a:prstGeom prst="ellipse">
            <a:avLst/>
          </a:prstGeom>
          <a:solidFill>
            <a:srgbClr val="161614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sy="5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15" name="Oval 7"/>
          <p:cNvSpPr>
            <a:spLocks noChangeArrowheads="1"/>
          </p:cNvSpPr>
          <p:nvPr/>
        </p:nvSpPr>
        <p:spPr bwMode="gray">
          <a:xfrm>
            <a:off x="2054225" y="2060575"/>
            <a:ext cx="463550" cy="19367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  <a:scene3d>
            <a:camera prst="legacyObliqueBottom"/>
            <a:lightRig rig="legacyNormal3" dir="l"/>
          </a:scene3d>
          <a:sp3d extrusionH="5053000" prstMaterial="legacyPlastic">
            <a:bevelT w="13500" h="13500" prst="angle"/>
            <a:bevelB w="13500" h="13500" prst="angle"/>
            <a:extrusionClr>
              <a:schemeClr val="accent2"/>
            </a:extrusionClr>
            <a:contourClr>
              <a:schemeClr val="accent2"/>
            </a:contour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43016" name="Oval 8"/>
          <p:cNvSpPr>
            <a:spLocks noChangeArrowheads="1"/>
          </p:cNvSpPr>
          <p:nvPr/>
        </p:nvSpPr>
        <p:spPr bwMode="gray">
          <a:xfrm>
            <a:off x="1384300" y="4640263"/>
            <a:ext cx="504825" cy="249237"/>
          </a:xfrm>
          <a:prstGeom prst="ellipse">
            <a:avLst/>
          </a:prstGeom>
          <a:solidFill>
            <a:srgbClr val="161614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sy="5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17" name="Oval 9"/>
          <p:cNvSpPr>
            <a:spLocks noChangeArrowheads="1"/>
          </p:cNvSpPr>
          <p:nvPr/>
        </p:nvSpPr>
        <p:spPr bwMode="gray">
          <a:xfrm>
            <a:off x="1408113" y="3727450"/>
            <a:ext cx="463550" cy="19367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scene3d>
            <a:camera prst="legacyObliqueBottom"/>
            <a:lightRig rig="legacyNormal3" dir="l"/>
          </a:scene3d>
          <a:sp3d extrusionH="1878000" prstMaterial="legacyPlastic">
            <a:bevelT w="13500" h="13500" prst="angle"/>
            <a:bevelB w="13500" h="13500" prst="angle"/>
            <a:extrusionClr>
              <a:schemeClr val="accent1"/>
            </a:extrusionClr>
            <a:contourClr>
              <a:schemeClr val="accent1"/>
            </a:contour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43018" name="Oval 10"/>
          <p:cNvSpPr>
            <a:spLocks noChangeArrowheads="1"/>
          </p:cNvSpPr>
          <p:nvPr/>
        </p:nvSpPr>
        <p:spPr bwMode="gray">
          <a:xfrm>
            <a:off x="7262813" y="4668838"/>
            <a:ext cx="504825" cy="249237"/>
          </a:xfrm>
          <a:prstGeom prst="ellipse">
            <a:avLst/>
          </a:prstGeom>
          <a:solidFill>
            <a:srgbClr val="161614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sy="5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19" name="Oval 11"/>
          <p:cNvSpPr>
            <a:spLocks noChangeArrowheads="1"/>
          </p:cNvSpPr>
          <p:nvPr/>
        </p:nvSpPr>
        <p:spPr bwMode="ltGray">
          <a:xfrm>
            <a:off x="7289800" y="3448050"/>
            <a:ext cx="463550" cy="193675"/>
          </a:xfrm>
          <a:prstGeom prst="ellipse">
            <a:avLst/>
          </a:prstGeom>
          <a:solidFill>
            <a:schemeClr val="folHlink"/>
          </a:solidFill>
          <a:ln>
            <a:noFill/>
          </a:ln>
          <a:effectLst/>
          <a:scene3d>
            <a:camera prst="legacyObliqueBottom"/>
            <a:lightRig rig="legacyNormal3" dir="l"/>
          </a:scene3d>
          <a:sp3d extrusionH="2513000" prstMaterial="legacyPlastic">
            <a:bevelT w="13500" h="13500" prst="angle"/>
            <a:bevelB w="13500" h="13500" prst="angle"/>
            <a:extrusionClr>
              <a:schemeClr val="folHlink"/>
            </a:extrusionClr>
            <a:contourClr>
              <a:schemeClr val="folHlink"/>
            </a:contour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43020" name="Oval 12"/>
          <p:cNvSpPr>
            <a:spLocks noChangeArrowheads="1"/>
          </p:cNvSpPr>
          <p:nvPr/>
        </p:nvSpPr>
        <p:spPr bwMode="gray">
          <a:xfrm>
            <a:off x="6608763" y="4524375"/>
            <a:ext cx="504825" cy="249238"/>
          </a:xfrm>
          <a:prstGeom prst="ellipse">
            <a:avLst/>
          </a:prstGeom>
          <a:solidFill>
            <a:srgbClr val="161614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sy="5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21" name="Oval 13"/>
          <p:cNvSpPr>
            <a:spLocks noChangeArrowheads="1"/>
          </p:cNvSpPr>
          <p:nvPr/>
        </p:nvSpPr>
        <p:spPr bwMode="gray">
          <a:xfrm>
            <a:off x="6632575" y="3654425"/>
            <a:ext cx="463550" cy="19367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  <a:scene3d>
            <a:camera prst="legacyObliqueBottom"/>
            <a:lightRig rig="legacyNormal3" dir="l"/>
          </a:scene3d>
          <a:sp3d extrusionH="1801800" prstMaterial="legacyPlastic">
            <a:bevelT w="13500" h="13500" prst="angle"/>
            <a:bevelB w="13500" h="13500" prst="angle"/>
            <a:extrusionClr>
              <a:schemeClr val="accent2"/>
            </a:extrusionClr>
            <a:contourClr>
              <a:schemeClr val="accent2"/>
            </a:contour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43022" name="Oval 14"/>
          <p:cNvSpPr>
            <a:spLocks noChangeArrowheads="1"/>
          </p:cNvSpPr>
          <p:nvPr/>
        </p:nvSpPr>
        <p:spPr bwMode="gray">
          <a:xfrm>
            <a:off x="5962650" y="4618038"/>
            <a:ext cx="504825" cy="249237"/>
          </a:xfrm>
          <a:prstGeom prst="ellipse">
            <a:avLst/>
          </a:prstGeom>
          <a:solidFill>
            <a:srgbClr val="161614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sy="5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23" name="Oval 15"/>
          <p:cNvSpPr>
            <a:spLocks noChangeArrowheads="1"/>
          </p:cNvSpPr>
          <p:nvPr/>
        </p:nvSpPr>
        <p:spPr bwMode="gray">
          <a:xfrm>
            <a:off x="5984875" y="4429125"/>
            <a:ext cx="463550" cy="19367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scene3d>
            <a:camera prst="legacyObliqueBottom"/>
            <a:lightRig rig="legacyNormal3" dir="l"/>
          </a:scene3d>
          <a:sp3d extrusionH="430200" prstMaterial="legacyPlastic">
            <a:bevelT w="13500" h="13500" prst="angle"/>
            <a:bevelB w="13500" h="13500" prst="angle"/>
            <a:extrusionClr>
              <a:schemeClr val="accent1"/>
            </a:extrusionClr>
            <a:contourClr>
              <a:schemeClr val="accent1"/>
            </a:contour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43024" name="Text Box 16"/>
          <p:cNvSpPr txBox="1">
            <a:spLocks noChangeArrowheads="1"/>
          </p:cNvSpPr>
          <p:nvPr/>
        </p:nvSpPr>
        <p:spPr bwMode="gray">
          <a:xfrm>
            <a:off x="1352550" y="5084763"/>
            <a:ext cx="1857375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80808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8F8F8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Title in here</a:t>
            </a:r>
          </a:p>
        </p:txBody>
      </p:sp>
      <p:sp>
        <p:nvSpPr>
          <p:cNvPr id="43025" name="Text Box 17"/>
          <p:cNvSpPr txBox="1">
            <a:spLocks noChangeArrowheads="1"/>
          </p:cNvSpPr>
          <p:nvPr/>
        </p:nvSpPr>
        <p:spPr bwMode="gray">
          <a:xfrm>
            <a:off x="5959475" y="5106988"/>
            <a:ext cx="1857375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80808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8F8F8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Title in here</a:t>
            </a:r>
          </a:p>
        </p:txBody>
      </p:sp>
      <p:sp>
        <p:nvSpPr>
          <p:cNvPr id="43026" name="Text Box 18"/>
          <p:cNvSpPr txBox="1">
            <a:spLocks noChangeArrowheads="1"/>
          </p:cNvSpPr>
          <p:nvPr/>
        </p:nvSpPr>
        <p:spPr bwMode="auto">
          <a:xfrm>
            <a:off x="1273175" y="3373438"/>
            <a:ext cx="654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161614"/>
                </a:solidFill>
                <a:ea typeface="宋体" panose="02010600030101010101" pitchFamily="2" charset="-122"/>
              </a:rPr>
              <a:t>$40</a:t>
            </a:r>
          </a:p>
        </p:txBody>
      </p:sp>
      <p:sp>
        <p:nvSpPr>
          <p:cNvPr id="43027" name="Text Box 19"/>
          <p:cNvSpPr txBox="1">
            <a:spLocks noChangeArrowheads="1"/>
          </p:cNvSpPr>
          <p:nvPr/>
        </p:nvSpPr>
        <p:spPr bwMode="auto">
          <a:xfrm>
            <a:off x="1879600" y="1712913"/>
            <a:ext cx="8270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161614"/>
                </a:solidFill>
                <a:ea typeface="宋体" panose="02010600030101010101" pitchFamily="2" charset="-122"/>
              </a:rPr>
              <a:t>$100</a:t>
            </a:r>
          </a:p>
        </p:txBody>
      </p:sp>
      <p:sp>
        <p:nvSpPr>
          <p:cNvPr id="43028" name="Text Box 20"/>
          <p:cNvSpPr txBox="1">
            <a:spLocks noChangeArrowheads="1"/>
          </p:cNvSpPr>
          <p:nvPr/>
        </p:nvSpPr>
        <p:spPr bwMode="auto">
          <a:xfrm>
            <a:off x="2609850" y="3919538"/>
            <a:ext cx="654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161614"/>
                </a:solidFill>
                <a:ea typeface="宋体" panose="02010600030101010101" pitchFamily="2" charset="-122"/>
              </a:rPr>
              <a:t>$25</a:t>
            </a:r>
          </a:p>
        </p:txBody>
      </p:sp>
      <p:sp>
        <p:nvSpPr>
          <p:cNvPr id="43029" name="Text Box 21"/>
          <p:cNvSpPr txBox="1">
            <a:spLocks noChangeArrowheads="1"/>
          </p:cNvSpPr>
          <p:nvPr/>
        </p:nvSpPr>
        <p:spPr bwMode="auto">
          <a:xfrm>
            <a:off x="5868988" y="4105275"/>
            <a:ext cx="654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161614"/>
                </a:solidFill>
                <a:ea typeface="宋体" panose="02010600030101010101" pitchFamily="2" charset="-122"/>
              </a:rPr>
              <a:t>$10</a:t>
            </a:r>
          </a:p>
        </p:txBody>
      </p:sp>
      <p:sp>
        <p:nvSpPr>
          <p:cNvPr id="43030" name="Text Box 22"/>
          <p:cNvSpPr txBox="1">
            <a:spLocks noChangeArrowheads="1"/>
          </p:cNvSpPr>
          <p:nvPr/>
        </p:nvSpPr>
        <p:spPr bwMode="auto">
          <a:xfrm>
            <a:off x="6496050" y="3306763"/>
            <a:ext cx="654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161614"/>
                </a:solidFill>
                <a:ea typeface="宋体" panose="02010600030101010101" pitchFamily="2" charset="-122"/>
              </a:rPr>
              <a:t>$45</a:t>
            </a:r>
          </a:p>
        </p:txBody>
      </p:sp>
      <p:sp>
        <p:nvSpPr>
          <p:cNvPr id="43031" name="Text Box 23"/>
          <p:cNvSpPr txBox="1">
            <a:spLocks noChangeArrowheads="1"/>
          </p:cNvSpPr>
          <p:nvPr/>
        </p:nvSpPr>
        <p:spPr bwMode="auto">
          <a:xfrm>
            <a:off x="7164388" y="3105150"/>
            <a:ext cx="654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161614"/>
                </a:solidFill>
                <a:ea typeface="宋体" panose="02010600030101010101" pitchFamily="2" charset="-122"/>
              </a:rPr>
              <a:t>$55</a:t>
            </a:r>
          </a:p>
        </p:txBody>
      </p:sp>
      <p:sp>
        <p:nvSpPr>
          <p:cNvPr id="43032" name="Rectangle 24"/>
          <p:cNvSpPr>
            <a:spLocks noChangeArrowheads="1"/>
          </p:cNvSpPr>
          <p:nvPr/>
        </p:nvSpPr>
        <p:spPr bwMode="black">
          <a:xfrm>
            <a:off x="1271588" y="5656263"/>
            <a:ext cx="64897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en-US" altLang="zh-CN" sz="2000" b="1">
                <a:ea typeface="宋体" panose="02010600030101010101" pitchFamily="2" charset="-122"/>
              </a:rPr>
              <a:t>ThemeGallery  is a Design Digital Content &amp; Contents mall developed by Guild Design Inc.</a:t>
            </a:r>
          </a:p>
        </p:txBody>
      </p:sp>
      <p:sp>
        <p:nvSpPr>
          <p:cNvPr id="43033" name="Freeform 25"/>
          <p:cNvSpPr>
            <a:spLocks/>
          </p:cNvSpPr>
          <p:nvPr/>
        </p:nvSpPr>
        <p:spPr bwMode="gray">
          <a:xfrm>
            <a:off x="3589338" y="1943100"/>
            <a:ext cx="2097087" cy="1250950"/>
          </a:xfrm>
          <a:custGeom>
            <a:avLst/>
            <a:gdLst>
              <a:gd name="T0" fmla="*/ 4 w 1321"/>
              <a:gd name="T1" fmla="*/ 391 h 788"/>
              <a:gd name="T2" fmla="*/ 6 w 1321"/>
              <a:gd name="T3" fmla="*/ 788 h 788"/>
              <a:gd name="T4" fmla="*/ 1098 w 1321"/>
              <a:gd name="T5" fmla="*/ 782 h 788"/>
              <a:gd name="T6" fmla="*/ 1314 w 1321"/>
              <a:gd name="T7" fmla="*/ 388 h 788"/>
              <a:gd name="T8" fmla="*/ 1315 w 1321"/>
              <a:gd name="T9" fmla="*/ 0 h 788"/>
              <a:gd name="T10" fmla="*/ 244 w 1321"/>
              <a:gd name="T11" fmla="*/ 3 h 788"/>
              <a:gd name="T12" fmla="*/ 4 w 1321"/>
              <a:gd name="T13" fmla="*/ 391 h 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21" h="788">
                <a:moveTo>
                  <a:pt x="4" y="391"/>
                </a:moveTo>
                <a:cubicBezTo>
                  <a:pt x="5" y="589"/>
                  <a:pt x="6" y="788"/>
                  <a:pt x="6" y="788"/>
                </a:cubicBezTo>
                <a:lnTo>
                  <a:pt x="1098" y="782"/>
                </a:lnTo>
                <a:cubicBezTo>
                  <a:pt x="1321" y="782"/>
                  <a:pt x="1315" y="667"/>
                  <a:pt x="1314" y="388"/>
                </a:cubicBezTo>
                <a:cubicBezTo>
                  <a:pt x="1314" y="193"/>
                  <a:pt x="1315" y="0"/>
                  <a:pt x="1315" y="0"/>
                </a:cubicBezTo>
                <a:lnTo>
                  <a:pt x="244" y="3"/>
                </a:lnTo>
                <a:cubicBezTo>
                  <a:pt x="0" y="3"/>
                  <a:pt x="5" y="138"/>
                  <a:pt x="4" y="391"/>
                </a:cubicBez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FFFFFF">
                  <a:gamma/>
                  <a:shade val="89020"/>
                  <a:invGamma/>
                </a:srgbClr>
              </a:gs>
            </a:gsLst>
            <a:lin ang="18900000" scaled="1"/>
          </a:gradFill>
          <a:ln>
            <a:noFill/>
          </a:ln>
          <a:effectLst>
            <a:prstShdw prst="shdw17" dist="17961" dir="2700000">
              <a:srgbClr val="FFFFFF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34" name="Oval 26"/>
          <p:cNvSpPr>
            <a:spLocks noChangeArrowheads="1"/>
          </p:cNvSpPr>
          <p:nvPr/>
        </p:nvSpPr>
        <p:spPr bwMode="gray">
          <a:xfrm>
            <a:off x="3914775" y="2055813"/>
            <a:ext cx="225425" cy="225425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35" name="Oval 27"/>
          <p:cNvSpPr>
            <a:spLocks noChangeArrowheads="1"/>
          </p:cNvSpPr>
          <p:nvPr/>
        </p:nvSpPr>
        <p:spPr bwMode="gray">
          <a:xfrm>
            <a:off x="3914775" y="2438400"/>
            <a:ext cx="225425" cy="22542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1176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36" name="Oval 28"/>
          <p:cNvSpPr>
            <a:spLocks noChangeArrowheads="1"/>
          </p:cNvSpPr>
          <p:nvPr/>
        </p:nvSpPr>
        <p:spPr bwMode="gray">
          <a:xfrm>
            <a:off x="3914775" y="2832100"/>
            <a:ext cx="225425" cy="225425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37" name="Text Box 29"/>
          <p:cNvSpPr txBox="1">
            <a:spLocks noChangeArrowheads="1"/>
          </p:cNvSpPr>
          <p:nvPr/>
        </p:nvSpPr>
        <p:spPr bwMode="auto">
          <a:xfrm>
            <a:off x="4225925" y="2011363"/>
            <a:ext cx="15017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161614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43038" name="Text Box 30"/>
          <p:cNvSpPr txBox="1">
            <a:spLocks noChangeArrowheads="1"/>
          </p:cNvSpPr>
          <p:nvPr/>
        </p:nvSpPr>
        <p:spPr bwMode="auto">
          <a:xfrm>
            <a:off x="4225925" y="2393950"/>
            <a:ext cx="15017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161614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43039" name="Text Box 31"/>
          <p:cNvSpPr txBox="1">
            <a:spLocks noChangeArrowheads="1"/>
          </p:cNvSpPr>
          <p:nvPr/>
        </p:nvSpPr>
        <p:spPr bwMode="auto">
          <a:xfrm>
            <a:off x="4225925" y="2798763"/>
            <a:ext cx="15017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161614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43040" name="AutoShape 32"/>
          <p:cNvSpPr>
            <a:spLocks/>
          </p:cNvSpPr>
          <p:nvPr/>
        </p:nvSpPr>
        <p:spPr bwMode="auto">
          <a:xfrm flipV="1">
            <a:off x="3578225" y="4064000"/>
            <a:ext cx="2495550" cy="252413"/>
          </a:xfrm>
          <a:prstGeom prst="accentCallout1">
            <a:avLst>
              <a:gd name="adj1" fmla="val 54713"/>
              <a:gd name="adj2" fmla="val -3056"/>
              <a:gd name="adj3" fmla="val -4403"/>
              <a:gd name="adj4" fmla="val -20741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/>
          <a:lstStyle/>
          <a:p>
            <a:r>
              <a:rPr lang="en-US" altLang="zh-CN" sz="1200">
                <a:solidFill>
                  <a:srgbClr val="1C1C1C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Coordinate Depth in </a:t>
            </a:r>
            <a:r>
              <a:rPr lang="en-US" altLang="zh-CN" sz="1200" b="1">
                <a:solidFill>
                  <a:srgbClr val="1C1C1C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3-D Settings</a:t>
            </a:r>
            <a:r>
              <a:rPr lang="en-US" altLang="zh-CN" sz="1200">
                <a:solidFill>
                  <a:srgbClr val="1C1C1C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grpSp>
        <p:nvGrpSpPr>
          <p:cNvPr id="44035" name="Group 3"/>
          <p:cNvGrpSpPr>
            <a:grpSpLocks/>
          </p:cNvGrpSpPr>
          <p:nvPr/>
        </p:nvGrpSpPr>
        <p:grpSpPr bwMode="auto">
          <a:xfrm>
            <a:off x="5829300" y="2857500"/>
            <a:ext cx="1711325" cy="536575"/>
            <a:chOff x="3964" y="2071"/>
            <a:chExt cx="1484" cy="330"/>
          </a:xfrm>
        </p:grpSpPr>
        <p:sp>
          <p:nvSpPr>
            <p:cNvPr id="44036" name="AutoShape 4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DDDDDD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037" name="AutoShape 5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DDDDDD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4038" name="Rectangle 6"/>
          <p:cNvSpPr>
            <a:spLocks noChangeArrowheads="1"/>
          </p:cNvSpPr>
          <p:nvPr/>
        </p:nvSpPr>
        <p:spPr bwMode="ltGray">
          <a:xfrm>
            <a:off x="7080250" y="4789488"/>
            <a:ext cx="1085850" cy="126365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kx="2453608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39" name="Rectangle 7"/>
          <p:cNvSpPr>
            <a:spLocks noChangeArrowheads="1"/>
          </p:cNvSpPr>
          <p:nvPr/>
        </p:nvSpPr>
        <p:spPr bwMode="ltGray">
          <a:xfrm>
            <a:off x="5916613" y="4789488"/>
            <a:ext cx="1085850" cy="126365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kx="2453608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4040" name="Group 8"/>
          <p:cNvGrpSpPr>
            <a:grpSpLocks/>
          </p:cNvGrpSpPr>
          <p:nvPr/>
        </p:nvGrpSpPr>
        <p:grpSpPr bwMode="auto">
          <a:xfrm>
            <a:off x="854075" y="4102100"/>
            <a:ext cx="2273300" cy="536575"/>
            <a:chOff x="3964" y="2071"/>
            <a:chExt cx="1484" cy="330"/>
          </a:xfrm>
        </p:grpSpPr>
        <p:sp>
          <p:nvSpPr>
            <p:cNvPr id="44041" name="AutoShape 9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042" name="AutoShape 10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folHlink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4043" name="Group 11"/>
          <p:cNvGrpSpPr>
            <a:grpSpLocks/>
          </p:cNvGrpSpPr>
          <p:nvPr/>
        </p:nvGrpSpPr>
        <p:grpSpPr bwMode="auto">
          <a:xfrm>
            <a:off x="5899150" y="4102100"/>
            <a:ext cx="2273300" cy="536575"/>
            <a:chOff x="3964" y="2071"/>
            <a:chExt cx="1484" cy="330"/>
          </a:xfrm>
        </p:grpSpPr>
        <p:sp>
          <p:nvSpPr>
            <p:cNvPr id="44044" name="AutoShape 12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045" name="AutoShape 13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2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4046" name="Group 14"/>
          <p:cNvGrpSpPr>
            <a:grpSpLocks/>
          </p:cNvGrpSpPr>
          <p:nvPr/>
        </p:nvGrpSpPr>
        <p:grpSpPr bwMode="auto">
          <a:xfrm>
            <a:off x="3373438" y="4111625"/>
            <a:ext cx="2273300" cy="536575"/>
            <a:chOff x="3964" y="2071"/>
            <a:chExt cx="1484" cy="330"/>
          </a:xfrm>
        </p:grpSpPr>
        <p:sp>
          <p:nvSpPr>
            <p:cNvPr id="44047" name="AutoShape 15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048" name="AutoShape 16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1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4049" name="Group 17"/>
          <p:cNvGrpSpPr>
            <a:grpSpLocks/>
          </p:cNvGrpSpPr>
          <p:nvPr/>
        </p:nvGrpSpPr>
        <p:grpSpPr bwMode="auto">
          <a:xfrm>
            <a:off x="3656013" y="2857500"/>
            <a:ext cx="1711325" cy="536575"/>
            <a:chOff x="3964" y="2071"/>
            <a:chExt cx="1484" cy="330"/>
          </a:xfrm>
        </p:grpSpPr>
        <p:sp>
          <p:nvSpPr>
            <p:cNvPr id="44050" name="AutoShape 18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DDDDDD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051" name="AutoShape 19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DDDDDD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4052" name="Group 20"/>
          <p:cNvGrpSpPr>
            <a:grpSpLocks/>
          </p:cNvGrpSpPr>
          <p:nvPr/>
        </p:nvGrpSpPr>
        <p:grpSpPr bwMode="auto">
          <a:xfrm>
            <a:off x="3714750" y="1843088"/>
            <a:ext cx="1597025" cy="536575"/>
            <a:chOff x="3964" y="2071"/>
            <a:chExt cx="1484" cy="330"/>
          </a:xfrm>
        </p:grpSpPr>
        <p:sp>
          <p:nvSpPr>
            <p:cNvPr id="44053" name="AutoShape 21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DDDDDD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054" name="AutoShape 22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DDDDDD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4055" name="Rectangle 23"/>
          <p:cNvSpPr>
            <a:spLocks noChangeArrowheads="1"/>
          </p:cNvSpPr>
          <p:nvPr/>
        </p:nvSpPr>
        <p:spPr bwMode="ltGray">
          <a:xfrm>
            <a:off x="873125" y="4789488"/>
            <a:ext cx="1085850" cy="126365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kx="-2453608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56" name="Rectangle 24"/>
          <p:cNvSpPr>
            <a:spLocks noChangeArrowheads="1"/>
          </p:cNvSpPr>
          <p:nvPr/>
        </p:nvSpPr>
        <p:spPr bwMode="ltGray">
          <a:xfrm>
            <a:off x="2036763" y="4789488"/>
            <a:ext cx="1085850" cy="126365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kx="-2453608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cxnSp>
        <p:nvCxnSpPr>
          <p:cNvPr id="44057" name="AutoShape 25"/>
          <p:cNvCxnSpPr>
            <a:cxnSpLocks noChangeShapeType="1"/>
          </p:cNvCxnSpPr>
          <p:nvPr/>
        </p:nvCxnSpPr>
        <p:spPr bwMode="black">
          <a:xfrm flipH="1">
            <a:off x="5386388" y="3098800"/>
            <a:ext cx="430212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4058" name="AutoShape 26"/>
          <p:cNvCxnSpPr>
            <a:cxnSpLocks noChangeShapeType="1"/>
            <a:stCxn id="44041" idx="0"/>
            <a:endCxn id="44050" idx="2"/>
          </p:cNvCxnSpPr>
          <p:nvPr/>
        </p:nvCxnSpPr>
        <p:spPr bwMode="black">
          <a:xfrm rot="16200000">
            <a:off x="2897187" y="2487613"/>
            <a:ext cx="708025" cy="252095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4059" name="AutoShape 27"/>
          <p:cNvCxnSpPr>
            <a:cxnSpLocks noChangeShapeType="1"/>
            <a:stCxn id="44044" idx="0"/>
            <a:endCxn id="44050" idx="2"/>
          </p:cNvCxnSpPr>
          <p:nvPr/>
        </p:nvCxnSpPr>
        <p:spPr bwMode="black">
          <a:xfrm rot="5400000" flipH="1">
            <a:off x="5419725" y="2486025"/>
            <a:ext cx="708025" cy="252412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4060" name="Text Box 28"/>
          <p:cNvSpPr txBox="1">
            <a:spLocks noChangeArrowheads="1"/>
          </p:cNvSpPr>
          <p:nvPr/>
        </p:nvSpPr>
        <p:spPr bwMode="black">
          <a:xfrm>
            <a:off x="4010025" y="1901825"/>
            <a:ext cx="10001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172E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>
                <a:solidFill>
                  <a:srgbClr val="003366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CEO</a:t>
            </a:r>
          </a:p>
        </p:txBody>
      </p:sp>
      <p:sp>
        <p:nvSpPr>
          <p:cNvPr id="44061" name="Text Box 29"/>
          <p:cNvSpPr txBox="1">
            <a:spLocks noChangeArrowheads="1"/>
          </p:cNvSpPr>
          <p:nvPr/>
        </p:nvSpPr>
        <p:spPr bwMode="black">
          <a:xfrm>
            <a:off x="5838825" y="2957513"/>
            <a:ext cx="16891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</a:rPr>
              <a:t>Sub Department</a:t>
            </a:r>
          </a:p>
        </p:txBody>
      </p:sp>
      <p:sp>
        <p:nvSpPr>
          <p:cNvPr id="44062" name="Text Box 30"/>
          <p:cNvSpPr txBox="1">
            <a:spLocks noChangeArrowheads="1"/>
          </p:cNvSpPr>
          <p:nvPr/>
        </p:nvSpPr>
        <p:spPr bwMode="black">
          <a:xfrm>
            <a:off x="5940425" y="4192588"/>
            <a:ext cx="2200275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C1C1C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8F8F8"/>
                </a:solidFill>
                <a:ea typeface="宋体" panose="02010600030101010101" pitchFamily="2" charset="-122"/>
              </a:rPr>
              <a:t>Sub Department</a:t>
            </a:r>
          </a:p>
        </p:txBody>
      </p:sp>
      <p:sp>
        <p:nvSpPr>
          <p:cNvPr id="44063" name="Text Box 31"/>
          <p:cNvSpPr txBox="1">
            <a:spLocks noChangeArrowheads="1"/>
          </p:cNvSpPr>
          <p:nvPr/>
        </p:nvSpPr>
        <p:spPr bwMode="black">
          <a:xfrm>
            <a:off x="881063" y="4183063"/>
            <a:ext cx="2200275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C1C1C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8F8F8"/>
                </a:solidFill>
                <a:ea typeface="宋体" panose="02010600030101010101" pitchFamily="2" charset="-122"/>
              </a:rPr>
              <a:t>Sub Department</a:t>
            </a:r>
          </a:p>
        </p:txBody>
      </p:sp>
      <p:sp>
        <p:nvSpPr>
          <p:cNvPr id="44064" name="Text Box 32"/>
          <p:cNvSpPr txBox="1">
            <a:spLocks noChangeArrowheads="1"/>
          </p:cNvSpPr>
          <p:nvPr/>
        </p:nvSpPr>
        <p:spPr bwMode="black">
          <a:xfrm>
            <a:off x="773113" y="5124450"/>
            <a:ext cx="1308100" cy="623888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82326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</a:rPr>
              <a:t>Sub 01</a:t>
            </a:r>
          </a:p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</a:rPr>
              <a:t>Department</a:t>
            </a:r>
          </a:p>
        </p:txBody>
      </p:sp>
      <p:sp>
        <p:nvSpPr>
          <p:cNvPr id="44065" name="Text Box 33"/>
          <p:cNvSpPr txBox="1">
            <a:spLocks noChangeArrowheads="1"/>
          </p:cNvSpPr>
          <p:nvPr/>
        </p:nvSpPr>
        <p:spPr bwMode="black">
          <a:xfrm>
            <a:off x="1931988" y="5124450"/>
            <a:ext cx="1308100" cy="623888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82326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</a:rPr>
              <a:t>Sub 01</a:t>
            </a:r>
          </a:p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</a:rPr>
              <a:t>Department</a:t>
            </a:r>
          </a:p>
        </p:txBody>
      </p:sp>
      <p:sp>
        <p:nvSpPr>
          <p:cNvPr id="44066" name="Text Box 34"/>
          <p:cNvSpPr txBox="1">
            <a:spLocks noChangeArrowheads="1"/>
          </p:cNvSpPr>
          <p:nvPr/>
        </p:nvSpPr>
        <p:spPr bwMode="black">
          <a:xfrm>
            <a:off x="3403600" y="4189413"/>
            <a:ext cx="2200275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C1C1C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8F8F8"/>
                </a:solidFill>
                <a:ea typeface="宋体" panose="02010600030101010101" pitchFamily="2" charset="-122"/>
              </a:rPr>
              <a:t>Sub Department</a:t>
            </a:r>
          </a:p>
        </p:txBody>
      </p:sp>
      <p:sp>
        <p:nvSpPr>
          <p:cNvPr id="44067" name="Rectangle 35"/>
          <p:cNvSpPr>
            <a:spLocks noChangeArrowheads="1"/>
          </p:cNvSpPr>
          <p:nvPr/>
        </p:nvSpPr>
        <p:spPr bwMode="ltGray">
          <a:xfrm>
            <a:off x="3390900" y="4789488"/>
            <a:ext cx="1085850" cy="126365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68" name="Rectangle 36"/>
          <p:cNvSpPr>
            <a:spLocks noChangeArrowheads="1"/>
          </p:cNvSpPr>
          <p:nvPr/>
        </p:nvSpPr>
        <p:spPr bwMode="ltGray">
          <a:xfrm>
            <a:off x="4554538" y="4789488"/>
            <a:ext cx="1085850" cy="126365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69" name="Text Box 37"/>
          <p:cNvSpPr txBox="1">
            <a:spLocks noChangeArrowheads="1"/>
          </p:cNvSpPr>
          <p:nvPr/>
        </p:nvSpPr>
        <p:spPr bwMode="black">
          <a:xfrm>
            <a:off x="3290888" y="5124450"/>
            <a:ext cx="1308100" cy="623888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82326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</a:rPr>
              <a:t>Sub 01</a:t>
            </a:r>
          </a:p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</a:rPr>
              <a:t>Department</a:t>
            </a:r>
          </a:p>
        </p:txBody>
      </p:sp>
      <p:sp>
        <p:nvSpPr>
          <p:cNvPr id="44070" name="Text Box 38"/>
          <p:cNvSpPr txBox="1">
            <a:spLocks noChangeArrowheads="1"/>
          </p:cNvSpPr>
          <p:nvPr/>
        </p:nvSpPr>
        <p:spPr bwMode="black">
          <a:xfrm>
            <a:off x="4449763" y="5124450"/>
            <a:ext cx="1308100" cy="623888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82326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</a:rPr>
              <a:t>Sub 01</a:t>
            </a:r>
          </a:p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</a:rPr>
              <a:t>Department</a:t>
            </a:r>
          </a:p>
        </p:txBody>
      </p:sp>
      <p:sp>
        <p:nvSpPr>
          <p:cNvPr id="44071" name="Text Box 39"/>
          <p:cNvSpPr txBox="1">
            <a:spLocks noChangeArrowheads="1"/>
          </p:cNvSpPr>
          <p:nvPr/>
        </p:nvSpPr>
        <p:spPr bwMode="black">
          <a:xfrm>
            <a:off x="5816600" y="5124450"/>
            <a:ext cx="1308100" cy="623888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82326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</a:rPr>
              <a:t>Sub 01</a:t>
            </a:r>
          </a:p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</a:rPr>
              <a:t>Department</a:t>
            </a:r>
          </a:p>
        </p:txBody>
      </p:sp>
      <p:sp>
        <p:nvSpPr>
          <p:cNvPr id="44072" name="Text Box 40"/>
          <p:cNvSpPr txBox="1">
            <a:spLocks noChangeArrowheads="1"/>
          </p:cNvSpPr>
          <p:nvPr/>
        </p:nvSpPr>
        <p:spPr bwMode="black">
          <a:xfrm>
            <a:off x="6975475" y="5124450"/>
            <a:ext cx="1308100" cy="623888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82326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</a:rPr>
              <a:t>Sub 01</a:t>
            </a:r>
          </a:p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</a:rPr>
              <a:t>Department</a:t>
            </a:r>
          </a:p>
        </p:txBody>
      </p:sp>
      <p:sp>
        <p:nvSpPr>
          <p:cNvPr id="44073" name="Text Box 41"/>
          <p:cNvSpPr txBox="1">
            <a:spLocks noChangeArrowheads="1"/>
          </p:cNvSpPr>
          <p:nvPr/>
        </p:nvSpPr>
        <p:spPr bwMode="black">
          <a:xfrm>
            <a:off x="3786188" y="2933700"/>
            <a:ext cx="14605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</a:rPr>
              <a:t>Department</a:t>
            </a:r>
          </a:p>
        </p:txBody>
      </p:sp>
      <p:cxnSp>
        <p:nvCxnSpPr>
          <p:cNvPr id="44074" name="AutoShape 42"/>
          <p:cNvCxnSpPr>
            <a:cxnSpLocks noChangeShapeType="1"/>
            <a:stCxn id="44053" idx="2"/>
            <a:endCxn id="44050" idx="0"/>
          </p:cNvCxnSpPr>
          <p:nvPr/>
        </p:nvCxnSpPr>
        <p:spPr bwMode="black">
          <a:xfrm flipH="1">
            <a:off x="4511675" y="2379663"/>
            <a:ext cx="1588" cy="4778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4075" name="AutoShape 43"/>
          <p:cNvCxnSpPr>
            <a:cxnSpLocks noChangeShapeType="1"/>
            <a:stCxn id="44050" idx="2"/>
            <a:endCxn id="44047" idx="0"/>
          </p:cNvCxnSpPr>
          <p:nvPr/>
        </p:nvCxnSpPr>
        <p:spPr bwMode="black">
          <a:xfrm rot="5400000">
            <a:off x="4152107" y="3752056"/>
            <a:ext cx="717550" cy="1587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Hot Tip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96938" y="2043113"/>
            <a:ext cx="7188200" cy="2943225"/>
          </a:xfrm>
        </p:spPr>
        <p:txBody>
          <a:bodyPr/>
          <a:lstStyle/>
          <a:p>
            <a:pPr>
              <a:buClr>
                <a:schemeClr val="tx1"/>
              </a:buClr>
              <a:buSzPct val="90000"/>
            </a:pPr>
            <a:r>
              <a:rPr lang="en-US" altLang="zh-CN" sz="2400">
                <a:ea typeface="宋体" panose="02010600030101010101" pitchFamily="2" charset="-122"/>
              </a:rPr>
              <a:t> </a:t>
            </a:r>
            <a:r>
              <a:rPr lang="en-US" altLang="zh-CN" sz="2400" b="1">
                <a:ea typeface="宋体" panose="02010600030101010101" pitchFamily="2" charset="-122"/>
              </a:rPr>
              <a:t>How do I incorporate my</a:t>
            </a:r>
            <a:r>
              <a:rPr lang="en-US" altLang="zh-CN" sz="2400" b="1">
                <a:solidFill>
                  <a:srgbClr val="FFFF00"/>
                </a:solidFill>
                <a:ea typeface="宋体" panose="02010600030101010101" pitchFamily="2" charset="-122"/>
              </a:rPr>
              <a:t> </a:t>
            </a:r>
            <a:r>
              <a:rPr lang="en-US" altLang="zh-CN" sz="2400" b="1" u="sng">
                <a:solidFill>
                  <a:schemeClr val="accent2"/>
                </a:solidFill>
                <a:ea typeface="宋体" panose="02010600030101010101" pitchFamily="2" charset="-122"/>
              </a:rPr>
              <a:t>LOGO</a:t>
            </a:r>
            <a:r>
              <a:rPr lang="en-US" altLang="zh-CN" sz="2400" b="1">
                <a:ea typeface="宋体" panose="02010600030101010101" pitchFamily="2" charset="-122"/>
              </a:rPr>
              <a:t> and </a:t>
            </a:r>
            <a:r>
              <a:rPr lang="en-US" altLang="zh-CN" sz="2400" b="1" u="sng">
                <a:solidFill>
                  <a:schemeClr val="accent2"/>
                </a:solidFill>
                <a:ea typeface="宋体" panose="02010600030101010101" pitchFamily="2" charset="-122"/>
              </a:rPr>
              <a:t>URL</a:t>
            </a:r>
            <a:r>
              <a:rPr lang="en-US" altLang="zh-CN" sz="2400" b="1">
                <a:solidFill>
                  <a:schemeClr val="accent2"/>
                </a:solidFill>
                <a:ea typeface="宋体" panose="02010600030101010101" pitchFamily="2" charset="-122"/>
              </a:rPr>
              <a:t> </a:t>
            </a:r>
            <a:r>
              <a:rPr lang="en-US" altLang="zh-CN" sz="2400" b="1">
                <a:ea typeface="宋体" panose="02010600030101010101" pitchFamily="2" charset="-122"/>
              </a:rPr>
              <a:t>to a slide that will apply to all the other slides?</a:t>
            </a:r>
            <a:r>
              <a:rPr lang="en-US" altLang="zh-CN" sz="2400">
                <a:ea typeface="宋体" panose="02010600030101010101" pitchFamily="2" charset="-122"/>
              </a:rPr>
              <a:t> </a:t>
            </a:r>
          </a:p>
          <a:p>
            <a:endParaRPr lang="en-US" altLang="zh-CN" sz="2400">
              <a:ea typeface="宋体" panose="02010600030101010101" pitchFamily="2" charset="-122"/>
            </a:endParaRPr>
          </a:p>
          <a:p>
            <a:pPr lvl="1"/>
            <a:r>
              <a:rPr lang="en-US" altLang="zh-CN" sz="2200">
                <a:ea typeface="宋体" panose="02010600030101010101" pitchFamily="2" charset="-122"/>
              </a:rPr>
              <a:t>On the [View] menu, point to [Master], and then click [Slide Master] or [Notes Master]. Change images to the one you like, then it will apply to all the other slides.</a:t>
            </a:r>
            <a:r>
              <a:rPr lang="en-US" altLang="zh-CN" sz="2400"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black">
          <a:xfrm>
            <a:off x="1676400" y="5410200"/>
            <a:ext cx="6324600" cy="79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000" b="1">
                <a:ea typeface="宋体" panose="02010600030101010101" pitchFamily="2" charset="-122"/>
                <a:cs typeface="Arial" panose="020B0604020202020204" pitchFamily="34" charset="0"/>
              </a:rPr>
              <a:t>[ Image information in product ]</a:t>
            </a:r>
          </a:p>
          <a:p>
            <a:pPr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altLang="zh-CN" sz="1000">
                <a:ea typeface="宋体" panose="02010600030101010101" pitchFamily="2" charset="-122"/>
                <a:cs typeface="Arial" panose="020B0604020202020204" pitchFamily="34" charset="0"/>
              </a:rPr>
              <a:t> Image : www.openas.com</a:t>
            </a:r>
          </a:p>
          <a:p>
            <a:pPr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altLang="zh-CN" sz="1000">
                <a:ea typeface="宋体" panose="02010600030101010101" pitchFamily="2" charset="-122"/>
                <a:cs typeface="Arial" panose="020B0604020202020204" pitchFamily="34" charset="0"/>
              </a:rPr>
              <a:t> Note to customers : This image has been licensed to be used within this PowerPoint template only. </a:t>
            </a:r>
          </a:p>
          <a:p>
            <a:r>
              <a:rPr lang="en-US" altLang="zh-CN" sz="1000">
                <a:ea typeface="宋体" panose="02010600030101010101" pitchFamily="2" charset="-122"/>
                <a:cs typeface="Arial" panose="020B0604020202020204" pitchFamily="34" charset="0"/>
              </a:rPr>
              <a:t>                                    You may not extract the image for any other use. </a:t>
            </a:r>
          </a:p>
        </p:txBody>
      </p:sp>
      <p:pic>
        <p:nvPicPr>
          <p:cNvPr id="11271" name="Picture 7" descr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612"/>
          <a:stretch>
            <a:fillRect/>
          </a:stretch>
        </p:blipFill>
        <p:spPr bwMode="auto">
          <a:xfrm>
            <a:off x="7418388" y="4953000"/>
            <a:ext cx="17018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WordArt 2"/>
          <p:cNvSpPr>
            <a:spLocks noChangeArrowheads="1" noChangeShapeType="1" noTextEdit="1"/>
          </p:cNvSpPr>
          <p:nvPr/>
        </p:nvSpPr>
        <p:spPr bwMode="gray">
          <a:xfrm>
            <a:off x="304800" y="2371725"/>
            <a:ext cx="5181600" cy="6858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en-US" altLang="zh-CN" sz="5400" b="1" kern="10">
                <a:ln w="25400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2"/>
                    </a:gs>
                    <a:gs pos="50000">
                      <a:schemeClr val="tx2">
                        <a:gamma/>
                        <a:tint val="57255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effectLst>
                  <a:outerShdw dist="71842" dir="2700000" algn="ctr" rotWithShape="0">
                    <a:schemeClr val="tx1">
                      <a:alpha val="50000"/>
                    </a:scheme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Thank You!</a:t>
            </a:r>
            <a:endParaRPr lang="zh-CN" altLang="en-US" sz="5400" b="1" kern="10">
              <a:ln w="25400">
                <a:solidFill>
                  <a:srgbClr val="FFFFFF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tx2"/>
                  </a:gs>
                  <a:gs pos="50000">
                    <a:schemeClr val="tx2">
                      <a:gamma/>
                      <a:tint val="57255"/>
                      <a:invGamma/>
                    </a:schemeClr>
                  </a:gs>
                  <a:gs pos="100000">
                    <a:schemeClr val="tx2"/>
                  </a:gs>
                </a:gsLst>
                <a:lin ang="0" scaled="1"/>
              </a:gradFill>
              <a:effectLst>
                <a:outerShdw dist="71842" dir="2700000" algn="ctr" rotWithShape="0">
                  <a:schemeClr val="tx1">
                    <a:alpha val="50000"/>
                  </a:schemeClr>
                </a:outerShdw>
              </a:effectLst>
              <a:latin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228600" y="3200400"/>
            <a:ext cx="5289550" cy="457200"/>
          </a:xfrm>
        </p:spPr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www.themegallery.com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12291" name="AutoShape 3"/>
          <p:cNvSpPr>
            <a:spLocks noChangeArrowheads="1"/>
          </p:cNvSpPr>
          <p:nvPr/>
        </p:nvSpPr>
        <p:spPr bwMode="gray">
          <a:xfrm rot="5400000">
            <a:off x="3657600" y="3243263"/>
            <a:ext cx="1752600" cy="685800"/>
          </a:xfrm>
          <a:prstGeom prst="triangle">
            <a:avLst>
              <a:gd name="adj" fmla="val 50000"/>
            </a:avLst>
          </a:prstGeom>
          <a:solidFill>
            <a:schemeClr val="tx2">
              <a:alpha val="3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2292" name="Group 4"/>
          <p:cNvGrpSpPr>
            <a:grpSpLocks/>
          </p:cNvGrpSpPr>
          <p:nvPr/>
        </p:nvGrpSpPr>
        <p:grpSpPr bwMode="auto">
          <a:xfrm>
            <a:off x="698500" y="2436813"/>
            <a:ext cx="3416300" cy="688975"/>
            <a:chOff x="720" y="1392"/>
            <a:chExt cx="4058" cy="480"/>
          </a:xfrm>
        </p:grpSpPr>
        <p:sp>
          <p:nvSpPr>
            <p:cNvPr id="12293" name="AutoShape 5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shade val="92157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2294" name="Group 6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2295" name="AutoShape 7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296" name="AutoShape 8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15686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2297" name="Group 9"/>
          <p:cNvGrpSpPr>
            <a:grpSpLocks/>
          </p:cNvGrpSpPr>
          <p:nvPr/>
        </p:nvGrpSpPr>
        <p:grpSpPr bwMode="auto">
          <a:xfrm>
            <a:off x="698500" y="3225800"/>
            <a:ext cx="3416300" cy="688975"/>
            <a:chOff x="720" y="1392"/>
            <a:chExt cx="4058" cy="480"/>
          </a:xfrm>
        </p:grpSpPr>
        <p:sp>
          <p:nvSpPr>
            <p:cNvPr id="12298" name="AutoShape 10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shade val="92157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2299" name="Group 11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2300" name="AutoShape 12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301" name="AutoShape 13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gamma/>
                      <a:tint val="25490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2302" name="Group 14"/>
          <p:cNvGrpSpPr>
            <a:grpSpLocks/>
          </p:cNvGrpSpPr>
          <p:nvPr/>
        </p:nvGrpSpPr>
        <p:grpSpPr bwMode="auto">
          <a:xfrm>
            <a:off x="698500" y="4006850"/>
            <a:ext cx="3416300" cy="688975"/>
            <a:chOff x="720" y="1392"/>
            <a:chExt cx="4058" cy="480"/>
          </a:xfrm>
        </p:grpSpPr>
        <p:sp>
          <p:nvSpPr>
            <p:cNvPr id="12303" name="AutoShape 15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92157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2304" name="Group 16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2305" name="AutoShape 17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>
                      <a:alpha val="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306" name="AutoShape 18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gamma/>
                      <a:tint val="22353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2307" name="Text Box 19"/>
          <p:cNvSpPr txBox="1">
            <a:spLocks noChangeArrowheads="1"/>
          </p:cNvSpPr>
          <p:nvPr/>
        </p:nvSpPr>
        <p:spPr bwMode="gray">
          <a:xfrm>
            <a:off x="754063" y="2586038"/>
            <a:ext cx="3276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12308" name="Text Box 20"/>
          <p:cNvSpPr txBox="1">
            <a:spLocks noChangeArrowheads="1"/>
          </p:cNvSpPr>
          <p:nvPr/>
        </p:nvSpPr>
        <p:spPr bwMode="gray">
          <a:xfrm>
            <a:off x="762000" y="3348038"/>
            <a:ext cx="3276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12309" name="Text Box 21"/>
          <p:cNvSpPr txBox="1">
            <a:spLocks noChangeArrowheads="1"/>
          </p:cNvSpPr>
          <p:nvPr/>
        </p:nvSpPr>
        <p:spPr bwMode="gray">
          <a:xfrm>
            <a:off x="763588" y="4127500"/>
            <a:ext cx="3276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12310" name="AutoShape 22"/>
          <p:cNvSpPr>
            <a:spLocks noChangeArrowheads="1"/>
          </p:cNvSpPr>
          <p:nvPr/>
        </p:nvSpPr>
        <p:spPr bwMode="gray">
          <a:xfrm>
            <a:off x="5022850" y="1981200"/>
            <a:ext cx="3395663" cy="3005138"/>
          </a:xfrm>
          <a:prstGeom prst="flowChartAlternateProcess">
            <a:avLst/>
          </a:prstGeom>
          <a:gradFill rotWithShape="1">
            <a:gsLst>
              <a:gs pos="0">
                <a:srgbClr val="FFFFFF">
                  <a:gamma/>
                  <a:shade val="89020"/>
                  <a:invGamma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89020"/>
                  <a:invGamma/>
                </a:srgbClr>
              </a:gs>
            </a:gsLst>
            <a:lin ang="5400000" scaled="1"/>
          </a:gradFill>
          <a:ln w="38100" algn="ctr">
            <a:solidFill>
              <a:srgbClr val="FFFFFF"/>
            </a:solidFill>
            <a:miter lim="800000"/>
            <a:headEnd/>
            <a:tailEnd/>
          </a:ln>
          <a:effectLst>
            <a:outerShdw dist="81320" dir="3080412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11" name="Rectangle 23"/>
          <p:cNvSpPr>
            <a:spLocks noChangeArrowheads="1"/>
          </p:cNvSpPr>
          <p:nvPr/>
        </p:nvSpPr>
        <p:spPr bwMode="black">
          <a:xfrm>
            <a:off x="5105400" y="2133600"/>
            <a:ext cx="3230563" cy="276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en-US" altLang="zh-CN" sz="2400" b="1">
                <a:ea typeface="宋体" panose="02010600030101010101" pitchFamily="2" charset="-122"/>
              </a:rPr>
              <a:t> </a:t>
            </a:r>
            <a:r>
              <a:rPr lang="en-US" altLang="zh-CN" sz="2400" b="1" u="sng">
                <a:solidFill>
                  <a:srgbClr val="A50021"/>
                </a:solidFill>
                <a:ea typeface="宋体" panose="02010600030101010101" pitchFamily="2" charset="-122"/>
              </a:rPr>
              <a:t>Title in here</a:t>
            </a:r>
          </a:p>
          <a:p>
            <a:pPr algn="ctr" eaLnBrk="0" hangingPunct="0">
              <a:lnSpc>
                <a:spcPct val="110000"/>
              </a:lnSpc>
            </a:pPr>
            <a:endParaRPr lang="en-US" altLang="zh-CN" sz="2400" b="1">
              <a:solidFill>
                <a:srgbClr val="FF9900"/>
              </a:solidFill>
              <a:ea typeface="宋体" panose="02010600030101010101" pitchFamily="2" charset="-122"/>
            </a:endParaRPr>
          </a:p>
          <a:p>
            <a:pPr algn="ctr" eaLnBrk="0" hangingPunct="0">
              <a:lnSpc>
                <a:spcPct val="110000"/>
              </a:lnSpc>
            </a:pPr>
            <a:r>
              <a:rPr lang="en-US" altLang="zh-CN" sz="1400" b="1">
                <a:solidFill>
                  <a:srgbClr val="000000"/>
                </a:solidFill>
                <a:ea typeface="宋体" panose="02010600030101010101" pitchFamily="2" charset="-122"/>
              </a:rPr>
              <a:t>ThemeGallery  is a Design Digital Content &amp; Contents mall developed by Guild Design Inc.</a:t>
            </a:r>
          </a:p>
          <a:p>
            <a:pPr algn="ctr" eaLnBrk="0" hangingPunct="0">
              <a:lnSpc>
                <a:spcPct val="110000"/>
              </a:lnSpc>
            </a:pPr>
            <a:endParaRPr lang="en-US" altLang="zh-CN" sz="1400" b="1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algn="ctr" eaLnBrk="0" hangingPunct="0">
              <a:lnSpc>
                <a:spcPct val="110000"/>
              </a:lnSpc>
            </a:pPr>
            <a:r>
              <a:rPr lang="en-US" altLang="zh-CN" sz="1400" b="1">
                <a:solidFill>
                  <a:srgbClr val="000000"/>
                </a:solidFill>
                <a:ea typeface="宋体" panose="02010600030101010101" pitchFamily="2" charset="-122"/>
              </a:rPr>
              <a:t>1. Description of  the contents </a:t>
            </a:r>
          </a:p>
          <a:p>
            <a:pPr algn="ctr" eaLnBrk="0" hangingPunct="0">
              <a:lnSpc>
                <a:spcPct val="110000"/>
              </a:lnSpc>
            </a:pPr>
            <a:r>
              <a:rPr lang="en-US" altLang="zh-CN" sz="1400" b="1">
                <a:solidFill>
                  <a:srgbClr val="000000"/>
                </a:solidFill>
                <a:ea typeface="宋体" panose="02010600030101010101" pitchFamily="2" charset="-122"/>
              </a:rPr>
              <a:t>2. Description of  the contents</a:t>
            </a:r>
          </a:p>
          <a:p>
            <a:pPr algn="ctr" eaLnBrk="0" hangingPunct="0">
              <a:lnSpc>
                <a:spcPct val="110000"/>
              </a:lnSpc>
            </a:pPr>
            <a:r>
              <a:rPr lang="en-US" altLang="zh-CN" sz="1400" b="1">
                <a:solidFill>
                  <a:srgbClr val="000000"/>
                </a:solidFill>
                <a:ea typeface="宋体" panose="02010600030101010101" pitchFamily="2" charset="-122"/>
              </a:rPr>
              <a:t>3. Description of  the contents</a:t>
            </a:r>
          </a:p>
          <a:p>
            <a:pPr algn="ctr" eaLnBrk="0" hangingPunct="0">
              <a:lnSpc>
                <a:spcPct val="110000"/>
              </a:lnSpc>
            </a:pPr>
            <a:endParaRPr lang="en-US" altLang="zh-CN" sz="1400" b="1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pic>
        <p:nvPicPr>
          <p:cNvPr id="12312" name="Picture 24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gray">
          <a:xfrm>
            <a:off x="685800" y="2492375"/>
            <a:ext cx="538163" cy="690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13" name="Picture 25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gray">
          <a:xfrm>
            <a:off x="887413" y="3281363"/>
            <a:ext cx="538162" cy="690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14" name="Picture 26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gray">
          <a:xfrm>
            <a:off x="685800" y="4071938"/>
            <a:ext cx="538163" cy="690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15" name="Rectangle 27"/>
          <p:cNvSpPr>
            <a:spLocks noChangeArrowheads="1"/>
          </p:cNvSpPr>
          <p:nvPr/>
        </p:nvSpPr>
        <p:spPr bwMode="black">
          <a:xfrm>
            <a:off x="1371600" y="5291138"/>
            <a:ext cx="6096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buClr>
                <a:srgbClr val="D7181F"/>
              </a:buClr>
              <a:buFont typeface="Wingdings" panose="05000000000000000000" pitchFamily="2" charset="2"/>
              <a:buNone/>
            </a:pPr>
            <a:r>
              <a:rPr lang="en-US" altLang="zh-CN" sz="2000" b="1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 “ThemeGallery is a Design Digital Content &amp; Contents mall developed by Guild Design Inc.”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grpSp>
        <p:nvGrpSpPr>
          <p:cNvPr id="16387" name="Group 3"/>
          <p:cNvGrpSpPr>
            <a:grpSpLocks/>
          </p:cNvGrpSpPr>
          <p:nvPr/>
        </p:nvGrpSpPr>
        <p:grpSpPr bwMode="auto">
          <a:xfrm>
            <a:off x="1987550" y="4041775"/>
            <a:ext cx="5056188" cy="923925"/>
            <a:chOff x="1267" y="2532"/>
            <a:chExt cx="3185" cy="582"/>
          </a:xfrm>
        </p:grpSpPr>
        <p:sp>
          <p:nvSpPr>
            <p:cNvPr id="16388" name="AutoShape 4"/>
            <p:cNvSpPr>
              <a:spLocks noChangeArrowheads="1"/>
            </p:cNvSpPr>
            <p:nvPr/>
          </p:nvSpPr>
          <p:spPr bwMode="ltGray">
            <a:xfrm>
              <a:off x="1267" y="2532"/>
              <a:ext cx="3185" cy="5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scene3d>
              <a:camera prst="legacyPerspectiveBottom"/>
              <a:lightRig rig="legacyNormal3" dir="r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hlink"/>
              </a:extrusionClr>
              <a:contourClr>
                <a:schemeClr val="hlink"/>
              </a:contour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16389" name="Line 5"/>
            <p:cNvSpPr>
              <a:spLocks noChangeShapeType="1"/>
            </p:cNvSpPr>
            <p:nvPr/>
          </p:nvSpPr>
          <p:spPr bwMode="ltGray">
            <a:xfrm>
              <a:off x="1412" y="3111"/>
              <a:ext cx="2950" cy="0"/>
            </a:xfrm>
            <a:prstGeom prst="line">
              <a:avLst/>
            </a:prstGeom>
            <a:noFill/>
            <a:ln w="3175">
              <a:solidFill>
                <a:srgbClr val="FFFFFF">
                  <a:alpha val="14999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0" name="Line 6"/>
            <p:cNvSpPr>
              <a:spLocks noChangeShapeType="1"/>
            </p:cNvSpPr>
            <p:nvPr/>
          </p:nvSpPr>
          <p:spPr bwMode="ltGray">
            <a:xfrm>
              <a:off x="1418" y="2532"/>
              <a:ext cx="2950" cy="0"/>
            </a:xfrm>
            <a:prstGeom prst="line">
              <a:avLst/>
            </a:prstGeom>
            <a:noFill/>
            <a:ln w="3175">
              <a:solidFill>
                <a:srgbClr val="FFFFFF">
                  <a:alpha val="25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391" name="Group 7"/>
          <p:cNvGrpSpPr>
            <a:grpSpLocks/>
          </p:cNvGrpSpPr>
          <p:nvPr/>
        </p:nvGrpSpPr>
        <p:grpSpPr bwMode="auto">
          <a:xfrm>
            <a:off x="2062163" y="5138738"/>
            <a:ext cx="5084762" cy="923925"/>
            <a:chOff x="1314" y="3282"/>
            <a:chExt cx="3203" cy="582"/>
          </a:xfrm>
        </p:grpSpPr>
        <p:sp>
          <p:nvSpPr>
            <p:cNvPr id="16392" name="AutoShape 8"/>
            <p:cNvSpPr>
              <a:spLocks noChangeArrowheads="1"/>
            </p:cNvSpPr>
            <p:nvPr/>
          </p:nvSpPr>
          <p:spPr bwMode="gray">
            <a:xfrm>
              <a:off x="1314" y="3282"/>
              <a:ext cx="3203" cy="5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2">
                    <a:gamma/>
                    <a:shade val="66275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scene3d>
              <a:camera prst="legacyPerspectiveBottom"/>
              <a:lightRig rig="legacyNormal3" dir="r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  <a:contourClr>
                <a:schemeClr val="accent2"/>
              </a:contour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16393" name="Line 9"/>
            <p:cNvSpPr>
              <a:spLocks noChangeShapeType="1"/>
            </p:cNvSpPr>
            <p:nvPr/>
          </p:nvSpPr>
          <p:spPr bwMode="gray">
            <a:xfrm>
              <a:off x="1392" y="3861"/>
              <a:ext cx="2950" cy="0"/>
            </a:xfrm>
            <a:prstGeom prst="line">
              <a:avLst/>
            </a:prstGeom>
            <a:noFill/>
            <a:ln w="3175">
              <a:solidFill>
                <a:srgbClr val="FFFFFF">
                  <a:alpha val="14999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4" name="Line 10"/>
            <p:cNvSpPr>
              <a:spLocks noChangeShapeType="1"/>
            </p:cNvSpPr>
            <p:nvPr/>
          </p:nvSpPr>
          <p:spPr bwMode="gray">
            <a:xfrm>
              <a:off x="1407" y="3282"/>
              <a:ext cx="2950" cy="0"/>
            </a:xfrm>
            <a:prstGeom prst="line">
              <a:avLst/>
            </a:prstGeom>
            <a:noFill/>
            <a:ln w="3175">
              <a:solidFill>
                <a:srgbClr val="FFFFFF">
                  <a:alpha val="25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395" name="Group 11"/>
          <p:cNvGrpSpPr>
            <a:grpSpLocks/>
          </p:cNvGrpSpPr>
          <p:nvPr/>
        </p:nvGrpSpPr>
        <p:grpSpPr bwMode="auto">
          <a:xfrm>
            <a:off x="2062163" y="2928938"/>
            <a:ext cx="5084762" cy="923925"/>
            <a:chOff x="1314" y="1782"/>
            <a:chExt cx="3203" cy="582"/>
          </a:xfrm>
        </p:grpSpPr>
        <p:sp>
          <p:nvSpPr>
            <p:cNvPr id="16396" name="AutoShape 12"/>
            <p:cNvSpPr>
              <a:spLocks noChangeArrowheads="1"/>
            </p:cNvSpPr>
            <p:nvPr/>
          </p:nvSpPr>
          <p:spPr bwMode="gray">
            <a:xfrm>
              <a:off x="1314" y="1782"/>
              <a:ext cx="3203" cy="5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>
                    <a:gamma/>
                    <a:shade val="6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scene3d>
              <a:camera prst="legacyPerspectiveBottom"/>
              <a:lightRig rig="legacyNormal3" dir="r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  <a:contourClr>
                <a:schemeClr val="accent1"/>
              </a:contour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16397" name="Line 13"/>
            <p:cNvSpPr>
              <a:spLocks noChangeShapeType="1"/>
            </p:cNvSpPr>
            <p:nvPr/>
          </p:nvSpPr>
          <p:spPr bwMode="gray">
            <a:xfrm>
              <a:off x="1418" y="2361"/>
              <a:ext cx="2950" cy="0"/>
            </a:xfrm>
            <a:prstGeom prst="line">
              <a:avLst/>
            </a:prstGeom>
            <a:noFill/>
            <a:ln w="3175">
              <a:solidFill>
                <a:srgbClr val="FFFFFF">
                  <a:alpha val="14999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8" name="Line 14"/>
            <p:cNvSpPr>
              <a:spLocks noChangeShapeType="1"/>
            </p:cNvSpPr>
            <p:nvPr/>
          </p:nvSpPr>
          <p:spPr bwMode="gray">
            <a:xfrm>
              <a:off x="1392" y="1784"/>
              <a:ext cx="2950" cy="0"/>
            </a:xfrm>
            <a:prstGeom prst="line">
              <a:avLst/>
            </a:prstGeom>
            <a:noFill/>
            <a:ln w="3175">
              <a:solidFill>
                <a:srgbClr val="FFFFFF">
                  <a:alpha val="14999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399" name="Group 15"/>
          <p:cNvGrpSpPr>
            <a:grpSpLocks/>
          </p:cNvGrpSpPr>
          <p:nvPr/>
        </p:nvGrpSpPr>
        <p:grpSpPr bwMode="auto">
          <a:xfrm>
            <a:off x="1968500" y="1824038"/>
            <a:ext cx="5027613" cy="923925"/>
            <a:chOff x="1255" y="1050"/>
            <a:chExt cx="3167" cy="582"/>
          </a:xfrm>
        </p:grpSpPr>
        <p:sp>
          <p:nvSpPr>
            <p:cNvPr id="16400" name="AutoShape 16"/>
            <p:cNvSpPr>
              <a:spLocks noChangeArrowheads="1"/>
            </p:cNvSpPr>
            <p:nvPr/>
          </p:nvSpPr>
          <p:spPr bwMode="ltGray">
            <a:xfrm>
              <a:off x="1255" y="1050"/>
              <a:ext cx="3167" cy="5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6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scene3d>
              <a:camera prst="legacyPerspectiveBottom"/>
              <a:lightRig rig="legacyNormal3" dir="r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folHlink"/>
              </a:extrusionClr>
              <a:contourClr>
                <a:schemeClr val="folHlink"/>
              </a:contour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16401" name="Line 17"/>
            <p:cNvSpPr>
              <a:spLocks noChangeShapeType="1"/>
            </p:cNvSpPr>
            <p:nvPr/>
          </p:nvSpPr>
          <p:spPr bwMode="ltGray">
            <a:xfrm>
              <a:off x="1392" y="1632"/>
              <a:ext cx="2950" cy="0"/>
            </a:xfrm>
            <a:prstGeom prst="line">
              <a:avLst/>
            </a:prstGeom>
            <a:noFill/>
            <a:ln w="3175">
              <a:solidFill>
                <a:srgbClr val="FFFFFF">
                  <a:alpha val="14999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2" name="Line 18"/>
            <p:cNvSpPr>
              <a:spLocks noChangeShapeType="1"/>
            </p:cNvSpPr>
            <p:nvPr/>
          </p:nvSpPr>
          <p:spPr bwMode="ltGray">
            <a:xfrm>
              <a:off x="1392" y="1052"/>
              <a:ext cx="2950" cy="0"/>
            </a:xfrm>
            <a:prstGeom prst="line">
              <a:avLst/>
            </a:prstGeom>
            <a:noFill/>
            <a:ln w="3175">
              <a:solidFill>
                <a:srgbClr val="FFFFFF">
                  <a:alpha val="25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403" name="Text Box 4"/>
          <p:cNvSpPr txBox="1">
            <a:spLocks noChangeArrowheads="1"/>
          </p:cNvSpPr>
          <p:nvPr/>
        </p:nvSpPr>
        <p:spPr bwMode="black">
          <a:xfrm>
            <a:off x="2276475" y="1985963"/>
            <a:ext cx="4570413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zh-CN" sz="1600">
                <a:solidFill>
                  <a:srgbClr val="F8F8F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16404" name="Text Box 11"/>
          <p:cNvSpPr txBox="1">
            <a:spLocks noChangeArrowheads="1"/>
          </p:cNvSpPr>
          <p:nvPr/>
        </p:nvSpPr>
        <p:spPr bwMode="gray">
          <a:xfrm>
            <a:off x="2235200" y="3074988"/>
            <a:ext cx="4570413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zh-CN" sz="1600">
                <a:solidFill>
                  <a:srgbClr val="F8F8F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16405" name="Text Box 18"/>
          <p:cNvSpPr txBox="1">
            <a:spLocks noChangeArrowheads="1"/>
          </p:cNvSpPr>
          <p:nvPr/>
        </p:nvSpPr>
        <p:spPr bwMode="black">
          <a:xfrm>
            <a:off x="2276475" y="4221163"/>
            <a:ext cx="4570413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zh-CN" sz="1600">
                <a:solidFill>
                  <a:srgbClr val="F8F8F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16406" name="Text Box 25"/>
          <p:cNvSpPr txBox="1">
            <a:spLocks noChangeArrowheads="1"/>
          </p:cNvSpPr>
          <p:nvPr/>
        </p:nvSpPr>
        <p:spPr bwMode="gray">
          <a:xfrm>
            <a:off x="2235200" y="5295900"/>
            <a:ext cx="4570413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zh-CN" sz="1600">
                <a:solidFill>
                  <a:srgbClr val="F8F8F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 is a Design Digital Content &amp; Contents mall developed by Guild Design Inc.</a:t>
            </a:r>
          </a:p>
        </p:txBody>
      </p:sp>
      <p:grpSp>
        <p:nvGrpSpPr>
          <p:cNvPr id="16407" name="Group 5"/>
          <p:cNvGrpSpPr>
            <a:grpSpLocks/>
          </p:cNvGrpSpPr>
          <p:nvPr/>
        </p:nvGrpSpPr>
        <p:grpSpPr bwMode="auto">
          <a:xfrm>
            <a:off x="1152525" y="1655763"/>
            <a:ext cx="1238250" cy="1236662"/>
            <a:chOff x="802" y="845"/>
            <a:chExt cx="827" cy="826"/>
          </a:xfrm>
        </p:grpSpPr>
        <p:sp>
          <p:nvSpPr>
            <p:cNvPr id="16408" name="Oval 6"/>
            <p:cNvSpPr>
              <a:spLocks noChangeArrowheads="1"/>
            </p:cNvSpPr>
            <p:nvPr/>
          </p:nvSpPr>
          <p:spPr bwMode="ltGray"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25400" dir="54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409" name="Oval 7"/>
            <p:cNvSpPr>
              <a:spLocks noChangeArrowheads="1"/>
            </p:cNvSpPr>
            <p:nvPr/>
          </p:nvSpPr>
          <p:spPr bwMode="ltGray">
            <a:xfrm>
              <a:off x="836" y="879"/>
              <a:ext cx="758" cy="758"/>
            </a:xfrm>
            <a:prstGeom prst="ellipse">
              <a:avLst/>
            </a:prstGeom>
            <a:noFill/>
            <a:ln w="38100">
              <a:solidFill>
                <a:schemeClr val="folHlink">
                  <a:alpha val="70195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410" name="Oval 8"/>
            <p:cNvSpPr>
              <a:spLocks noChangeArrowheads="1"/>
            </p:cNvSpPr>
            <p:nvPr/>
          </p:nvSpPr>
          <p:spPr bwMode="ltGray">
            <a:xfrm>
              <a:off x="870" y="915"/>
              <a:ext cx="690" cy="690"/>
            </a:xfrm>
            <a:prstGeom prst="ellipse">
              <a:avLst/>
            </a:prstGeom>
            <a:noFill/>
            <a:ln w="38100">
              <a:solidFill>
                <a:schemeClr val="folHlink">
                  <a:alpha val="3019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6411" name="Text Box 9"/>
          <p:cNvSpPr txBox="1">
            <a:spLocks noChangeArrowheads="1"/>
          </p:cNvSpPr>
          <p:nvPr/>
        </p:nvSpPr>
        <p:spPr bwMode="gray">
          <a:xfrm>
            <a:off x="1223963" y="1955800"/>
            <a:ext cx="10826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 here</a:t>
            </a:r>
          </a:p>
        </p:txBody>
      </p:sp>
      <p:grpSp>
        <p:nvGrpSpPr>
          <p:cNvPr id="16412" name="Group 12"/>
          <p:cNvGrpSpPr>
            <a:grpSpLocks/>
          </p:cNvGrpSpPr>
          <p:nvPr/>
        </p:nvGrpSpPr>
        <p:grpSpPr bwMode="auto">
          <a:xfrm>
            <a:off x="6734175" y="2747963"/>
            <a:ext cx="1238250" cy="1236662"/>
            <a:chOff x="802" y="845"/>
            <a:chExt cx="827" cy="826"/>
          </a:xfrm>
        </p:grpSpPr>
        <p:sp>
          <p:nvSpPr>
            <p:cNvPr id="16413" name="Oval 13"/>
            <p:cNvSpPr>
              <a:spLocks noChangeArrowheads="1"/>
            </p:cNvSpPr>
            <p:nvPr/>
          </p:nvSpPr>
          <p:spPr bwMode="gray"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414" name="Oval 14"/>
            <p:cNvSpPr>
              <a:spLocks noChangeArrowheads="1"/>
            </p:cNvSpPr>
            <p:nvPr/>
          </p:nvSpPr>
          <p:spPr bwMode="gray">
            <a:xfrm>
              <a:off x="836" y="879"/>
              <a:ext cx="758" cy="758"/>
            </a:xfrm>
            <a:prstGeom prst="ellipse">
              <a:avLst/>
            </a:prstGeom>
            <a:noFill/>
            <a:ln w="38100">
              <a:solidFill>
                <a:schemeClr val="accent1">
                  <a:alpha val="70195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415" name="Oval 15"/>
            <p:cNvSpPr>
              <a:spLocks noChangeArrowheads="1"/>
            </p:cNvSpPr>
            <p:nvPr/>
          </p:nvSpPr>
          <p:spPr bwMode="gray">
            <a:xfrm>
              <a:off x="870" y="915"/>
              <a:ext cx="690" cy="690"/>
            </a:xfrm>
            <a:prstGeom prst="ellipse">
              <a:avLst/>
            </a:prstGeom>
            <a:noFill/>
            <a:ln w="38100">
              <a:solidFill>
                <a:schemeClr val="accent1">
                  <a:alpha val="3019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6416" name="Text Box 16"/>
          <p:cNvSpPr txBox="1">
            <a:spLocks noChangeArrowheads="1"/>
          </p:cNvSpPr>
          <p:nvPr/>
        </p:nvSpPr>
        <p:spPr bwMode="gray">
          <a:xfrm>
            <a:off x="6805613" y="3057525"/>
            <a:ext cx="10810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 here</a:t>
            </a:r>
          </a:p>
        </p:txBody>
      </p:sp>
      <p:grpSp>
        <p:nvGrpSpPr>
          <p:cNvPr id="16417" name="Group 19"/>
          <p:cNvGrpSpPr>
            <a:grpSpLocks/>
          </p:cNvGrpSpPr>
          <p:nvPr/>
        </p:nvGrpSpPr>
        <p:grpSpPr bwMode="auto">
          <a:xfrm>
            <a:off x="1143000" y="3890963"/>
            <a:ext cx="1238250" cy="1236662"/>
            <a:chOff x="802" y="845"/>
            <a:chExt cx="827" cy="826"/>
          </a:xfrm>
        </p:grpSpPr>
        <p:sp>
          <p:nvSpPr>
            <p:cNvPr id="16418" name="Oval 20"/>
            <p:cNvSpPr>
              <a:spLocks noChangeArrowheads="1"/>
            </p:cNvSpPr>
            <p:nvPr/>
          </p:nvSpPr>
          <p:spPr bwMode="ltGray"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419" name="Oval 21"/>
            <p:cNvSpPr>
              <a:spLocks noChangeArrowheads="1"/>
            </p:cNvSpPr>
            <p:nvPr/>
          </p:nvSpPr>
          <p:spPr bwMode="ltGray">
            <a:xfrm>
              <a:off x="836" y="879"/>
              <a:ext cx="758" cy="758"/>
            </a:xfrm>
            <a:prstGeom prst="ellipse">
              <a:avLst/>
            </a:prstGeom>
            <a:noFill/>
            <a:ln w="38100">
              <a:solidFill>
                <a:schemeClr val="hlink">
                  <a:alpha val="70195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420" name="Oval 22"/>
            <p:cNvSpPr>
              <a:spLocks noChangeArrowheads="1"/>
            </p:cNvSpPr>
            <p:nvPr/>
          </p:nvSpPr>
          <p:spPr bwMode="ltGray">
            <a:xfrm>
              <a:off x="870" y="915"/>
              <a:ext cx="690" cy="690"/>
            </a:xfrm>
            <a:prstGeom prst="ellipse">
              <a:avLst/>
            </a:prstGeom>
            <a:noFill/>
            <a:ln w="38100">
              <a:solidFill>
                <a:schemeClr val="hlink">
                  <a:alpha val="3019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6421" name="Text Box 23"/>
          <p:cNvSpPr txBox="1">
            <a:spLocks noChangeArrowheads="1"/>
          </p:cNvSpPr>
          <p:nvPr/>
        </p:nvSpPr>
        <p:spPr bwMode="gray">
          <a:xfrm>
            <a:off x="1214438" y="4191000"/>
            <a:ext cx="10826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 here</a:t>
            </a:r>
          </a:p>
        </p:txBody>
      </p:sp>
      <p:grpSp>
        <p:nvGrpSpPr>
          <p:cNvPr id="16422" name="Group 26"/>
          <p:cNvGrpSpPr>
            <a:grpSpLocks/>
          </p:cNvGrpSpPr>
          <p:nvPr/>
        </p:nvGrpSpPr>
        <p:grpSpPr bwMode="auto">
          <a:xfrm>
            <a:off x="6734175" y="4957763"/>
            <a:ext cx="1238250" cy="1236662"/>
            <a:chOff x="802" y="845"/>
            <a:chExt cx="827" cy="826"/>
          </a:xfrm>
        </p:grpSpPr>
        <p:sp>
          <p:nvSpPr>
            <p:cNvPr id="16423" name="Oval 27"/>
            <p:cNvSpPr>
              <a:spLocks noChangeArrowheads="1"/>
            </p:cNvSpPr>
            <p:nvPr/>
          </p:nvSpPr>
          <p:spPr bwMode="gray"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424" name="Oval 28"/>
            <p:cNvSpPr>
              <a:spLocks noChangeArrowheads="1"/>
            </p:cNvSpPr>
            <p:nvPr/>
          </p:nvSpPr>
          <p:spPr bwMode="gray">
            <a:xfrm>
              <a:off x="836" y="879"/>
              <a:ext cx="758" cy="758"/>
            </a:xfrm>
            <a:prstGeom prst="ellipse">
              <a:avLst/>
            </a:prstGeom>
            <a:noFill/>
            <a:ln w="38100">
              <a:solidFill>
                <a:schemeClr val="accent2">
                  <a:alpha val="70195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425" name="Oval 29"/>
            <p:cNvSpPr>
              <a:spLocks noChangeArrowheads="1"/>
            </p:cNvSpPr>
            <p:nvPr/>
          </p:nvSpPr>
          <p:spPr bwMode="gray">
            <a:xfrm>
              <a:off x="870" y="915"/>
              <a:ext cx="690" cy="690"/>
            </a:xfrm>
            <a:prstGeom prst="ellipse">
              <a:avLst/>
            </a:prstGeom>
            <a:noFill/>
            <a:ln w="38100">
              <a:solidFill>
                <a:schemeClr val="accent2">
                  <a:alpha val="3019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6426" name="Text Box 30"/>
          <p:cNvSpPr txBox="1">
            <a:spLocks noChangeArrowheads="1"/>
          </p:cNvSpPr>
          <p:nvPr/>
        </p:nvSpPr>
        <p:spPr bwMode="gray">
          <a:xfrm>
            <a:off x="6805613" y="5265738"/>
            <a:ext cx="10810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 here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17411" name="Freeform 3"/>
          <p:cNvSpPr>
            <a:spLocks/>
          </p:cNvSpPr>
          <p:nvPr/>
        </p:nvSpPr>
        <p:spPr bwMode="gray">
          <a:xfrm flipH="1">
            <a:off x="755650" y="1981200"/>
            <a:ext cx="2063750" cy="1728788"/>
          </a:xfrm>
          <a:custGeom>
            <a:avLst/>
            <a:gdLst>
              <a:gd name="T0" fmla="*/ 303 w 1299"/>
              <a:gd name="T1" fmla="*/ 1008 h 1008"/>
              <a:gd name="T2" fmla="*/ 1299 w 1299"/>
              <a:gd name="T3" fmla="*/ 1008 h 1008"/>
              <a:gd name="T4" fmla="*/ 1296 w 1299"/>
              <a:gd name="T5" fmla="*/ 315 h 1008"/>
              <a:gd name="T6" fmla="*/ 942 w 1299"/>
              <a:gd name="T7" fmla="*/ 0 h 1008"/>
              <a:gd name="T8" fmla="*/ 3 w 1299"/>
              <a:gd name="T9" fmla="*/ 0 h 1008"/>
              <a:gd name="T10" fmla="*/ 0 w 1299"/>
              <a:gd name="T11" fmla="*/ 723 h 1008"/>
              <a:gd name="T12" fmla="*/ 303 w 1299"/>
              <a:gd name="T13" fmla="*/ 1008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shade val="69804"/>
                  <a:invGamma/>
                </a:schemeClr>
              </a:gs>
              <a:gs pos="100000">
                <a:schemeClr val="accent1"/>
              </a:gs>
            </a:gsLst>
            <a:lin ang="18900000" scaled="1"/>
          </a:gradFill>
          <a:ln w="28575" cmpd="sng">
            <a:solidFill>
              <a:srgbClr val="F8F8F8"/>
            </a:solidFill>
            <a:round/>
            <a:headEnd/>
            <a:tailEnd/>
          </a:ln>
          <a:effectLst>
            <a:outerShdw dist="107763" dir="2700000" algn="ctr" rotWithShape="0">
              <a:srgbClr val="1C1C1C">
                <a:alpha val="50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7412" name="Freeform 4"/>
          <p:cNvSpPr>
            <a:spLocks/>
          </p:cNvSpPr>
          <p:nvPr/>
        </p:nvSpPr>
        <p:spPr bwMode="gray">
          <a:xfrm>
            <a:off x="3041650" y="1981200"/>
            <a:ext cx="2063750" cy="1728788"/>
          </a:xfrm>
          <a:custGeom>
            <a:avLst/>
            <a:gdLst>
              <a:gd name="T0" fmla="*/ 303 w 1299"/>
              <a:gd name="T1" fmla="*/ 1008 h 1008"/>
              <a:gd name="T2" fmla="*/ 1299 w 1299"/>
              <a:gd name="T3" fmla="*/ 1008 h 1008"/>
              <a:gd name="T4" fmla="*/ 1296 w 1299"/>
              <a:gd name="T5" fmla="*/ 315 h 1008"/>
              <a:gd name="T6" fmla="*/ 942 w 1299"/>
              <a:gd name="T7" fmla="*/ 0 h 1008"/>
              <a:gd name="T8" fmla="*/ 3 w 1299"/>
              <a:gd name="T9" fmla="*/ 0 h 1008"/>
              <a:gd name="T10" fmla="*/ 0 w 1299"/>
              <a:gd name="T11" fmla="*/ 723 h 1008"/>
              <a:gd name="T12" fmla="*/ 303 w 1299"/>
              <a:gd name="T13" fmla="*/ 1008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shade val="80000"/>
                  <a:invGamma/>
                </a:schemeClr>
              </a:gs>
              <a:gs pos="100000">
                <a:schemeClr val="accent2"/>
              </a:gs>
            </a:gsLst>
            <a:lin ang="18900000" scaled="1"/>
          </a:gradFill>
          <a:ln w="28575" cmpd="sng">
            <a:solidFill>
              <a:srgbClr val="F8F8F8"/>
            </a:solidFill>
            <a:round/>
            <a:headEnd/>
            <a:tailEnd/>
          </a:ln>
          <a:effectLst>
            <a:outerShdw dist="107763" dir="2700000" algn="ctr" rotWithShape="0">
              <a:srgbClr val="1C1C1C">
                <a:alpha val="50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7413" name="Freeform 5"/>
          <p:cNvSpPr>
            <a:spLocks/>
          </p:cNvSpPr>
          <p:nvPr/>
        </p:nvSpPr>
        <p:spPr bwMode="gray">
          <a:xfrm>
            <a:off x="755650" y="3962400"/>
            <a:ext cx="2063750" cy="1728788"/>
          </a:xfrm>
          <a:custGeom>
            <a:avLst/>
            <a:gdLst>
              <a:gd name="T0" fmla="*/ 303 w 1299"/>
              <a:gd name="T1" fmla="*/ 1008 h 1008"/>
              <a:gd name="T2" fmla="*/ 1299 w 1299"/>
              <a:gd name="T3" fmla="*/ 1008 h 1008"/>
              <a:gd name="T4" fmla="*/ 1296 w 1299"/>
              <a:gd name="T5" fmla="*/ 315 h 1008"/>
              <a:gd name="T6" fmla="*/ 942 w 1299"/>
              <a:gd name="T7" fmla="*/ 0 h 1008"/>
              <a:gd name="T8" fmla="*/ 3 w 1299"/>
              <a:gd name="T9" fmla="*/ 0 h 1008"/>
              <a:gd name="T10" fmla="*/ 0 w 1299"/>
              <a:gd name="T11" fmla="*/ 723 h 1008"/>
              <a:gd name="T12" fmla="*/ 303 w 1299"/>
              <a:gd name="T13" fmla="*/ 1008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76078"/>
                  <a:invGamma/>
                </a:schemeClr>
              </a:gs>
            </a:gsLst>
            <a:lin ang="18900000" scaled="1"/>
          </a:gradFill>
          <a:ln w="28575" cmpd="sng">
            <a:solidFill>
              <a:srgbClr val="F8F8F8"/>
            </a:solidFill>
            <a:round/>
            <a:headEnd/>
            <a:tailEnd/>
          </a:ln>
          <a:effectLst>
            <a:outerShdw dist="107763" dir="2700000" algn="ctr" rotWithShape="0">
              <a:srgbClr val="1C1C1C">
                <a:alpha val="50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7414" name="Freeform 6"/>
          <p:cNvSpPr>
            <a:spLocks/>
          </p:cNvSpPr>
          <p:nvPr/>
        </p:nvSpPr>
        <p:spPr bwMode="gray">
          <a:xfrm flipH="1">
            <a:off x="3041650" y="3962400"/>
            <a:ext cx="2063750" cy="1728788"/>
          </a:xfrm>
          <a:custGeom>
            <a:avLst/>
            <a:gdLst>
              <a:gd name="T0" fmla="*/ 303 w 1299"/>
              <a:gd name="T1" fmla="*/ 1008 h 1008"/>
              <a:gd name="T2" fmla="*/ 1299 w 1299"/>
              <a:gd name="T3" fmla="*/ 1008 h 1008"/>
              <a:gd name="T4" fmla="*/ 1296 w 1299"/>
              <a:gd name="T5" fmla="*/ 315 h 1008"/>
              <a:gd name="T6" fmla="*/ 942 w 1299"/>
              <a:gd name="T7" fmla="*/ 0 h 1008"/>
              <a:gd name="T8" fmla="*/ 3 w 1299"/>
              <a:gd name="T9" fmla="*/ 0 h 1008"/>
              <a:gd name="T10" fmla="*/ 0 w 1299"/>
              <a:gd name="T11" fmla="*/ 723 h 1008"/>
              <a:gd name="T12" fmla="*/ 303 w 1299"/>
              <a:gd name="T13" fmla="*/ 1008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66275"/>
                  <a:invGamma/>
                </a:schemeClr>
              </a:gs>
            </a:gsLst>
            <a:lin ang="18900000" scaled="1"/>
          </a:gradFill>
          <a:ln w="28575" cmpd="sng">
            <a:solidFill>
              <a:srgbClr val="F8F8F8"/>
            </a:solidFill>
            <a:round/>
            <a:headEnd/>
            <a:tailEnd/>
          </a:ln>
          <a:effectLst>
            <a:outerShdw dist="107763" dir="2700000" algn="ctr" rotWithShape="0">
              <a:srgbClr val="1C1C1C">
                <a:alpha val="50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7415" name="Oval 7"/>
          <p:cNvSpPr>
            <a:spLocks noChangeArrowheads="1"/>
          </p:cNvSpPr>
          <p:nvPr/>
        </p:nvSpPr>
        <p:spPr bwMode="gray">
          <a:xfrm>
            <a:off x="1882775" y="2798763"/>
            <a:ext cx="2081213" cy="2082800"/>
          </a:xfrm>
          <a:prstGeom prst="ellipse">
            <a:avLst/>
          </a:prstGeom>
          <a:solidFill>
            <a:srgbClr val="FE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white">
          <a:xfrm>
            <a:off x="957263" y="2384425"/>
            <a:ext cx="1579562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white">
          <a:xfrm>
            <a:off x="3292475" y="2384425"/>
            <a:ext cx="1579563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white">
          <a:xfrm>
            <a:off x="965200" y="4902200"/>
            <a:ext cx="1579563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white">
          <a:xfrm>
            <a:off x="3292475" y="4902200"/>
            <a:ext cx="1579563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</p:txBody>
      </p:sp>
      <p:sp>
        <p:nvSpPr>
          <p:cNvPr id="17420" name="Rectangle 12"/>
          <p:cNvSpPr>
            <a:spLocks noChangeArrowheads="1"/>
          </p:cNvSpPr>
          <p:nvPr/>
        </p:nvSpPr>
        <p:spPr bwMode="gray">
          <a:xfrm>
            <a:off x="2165350" y="3184525"/>
            <a:ext cx="608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  <a:cs typeface="Arial" panose="020B0604020202020204" pitchFamily="34" charset="0"/>
              </a:rPr>
              <a:t>M1</a:t>
            </a:r>
          </a:p>
        </p:txBody>
      </p:sp>
      <p:sp>
        <p:nvSpPr>
          <p:cNvPr id="17421" name="Rectangle 13"/>
          <p:cNvSpPr>
            <a:spLocks noChangeArrowheads="1"/>
          </p:cNvSpPr>
          <p:nvPr/>
        </p:nvSpPr>
        <p:spPr bwMode="gray">
          <a:xfrm>
            <a:off x="3200400" y="3184525"/>
            <a:ext cx="608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  <a:cs typeface="Arial" panose="020B0604020202020204" pitchFamily="34" charset="0"/>
              </a:rPr>
              <a:t>M2</a:t>
            </a:r>
          </a:p>
        </p:txBody>
      </p:sp>
      <p:sp>
        <p:nvSpPr>
          <p:cNvPr id="17422" name="Rectangle 14"/>
          <p:cNvSpPr>
            <a:spLocks noChangeArrowheads="1"/>
          </p:cNvSpPr>
          <p:nvPr/>
        </p:nvSpPr>
        <p:spPr bwMode="gray">
          <a:xfrm>
            <a:off x="2165350" y="4094163"/>
            <a:ext cx="608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  <a:cs typeface="Arial" panose="020B0604020202020204" pitchFamily="34" charset="0"/>
              </a:rPr>
              <a:t>M4</a:t>
            </a:r>
          </a:p>
        </p:txBody>
      </p:sp>
      <p:sp>
        <p:nvSpPr>
          <p:cNvPr id="17423" name="Rectangle 15"/>
          <p:cNvSpPr>
            <a:spLocks noChangeArrowheads="1"/>
          </p:cNvSpPr>
          <p:nvPr/>
        </p:nvSpPr>
        <p:spPr bwMode="gray">
          <a:xfrm>
            <a:off x="3200400" y="4094163"/>
            <a:ext cx="608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  <a:cs typeface="Arial" panose="020B0604020202020204" pitchFamily="34" charset="0"/>
              </a:rPr>
              <a:t>M3</a:t>
            </a:r>
          </a:p>
        </p:txBody>
      </p:sp>
      <p:sp>
        <p:nvSpPr>
          <p:cNvPr id="17424" name="Text Box 4"/>
          <p:cNvSpPr txBox="1">
            <a:spLocks noChangeArrowheads="1"/>
          </p:cNvSpPr>
          <p:nvPr/>
        </p:nvSpPr>
        <p:spPr bwMode="black">
          <a:xfrm>
            <a:off x="5334000" y="2114550"/>
            <a:ext cx="3444875" cy="176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/>
            <a:r>
              <a:rPr lang="en-US" altLang="zh-CN" sz="2200" b="1">
                <a:ea typeface="宋体" panose="02010600030101010101" pitchFamily="2" charset="-122"/>
              </a:rPr>
              <a:t>ThemeGallery is a </a:t>
            </a:r>
            <a:r>
              <a:rPr lang="en-US" altLang="zh-CN" sz="2200" b="1">
                <a:solidFill>
                  <a:srgbClr val="800000"/>
                </a:solidFill>
                <a:ea typeface="宋体" panose="02010600030101010101" pitchFamily="2" charset="-122"/>
              </a:rPr>
              <a:t>Design Digital Content &amp; Contents mall</a:t>
            </a:r>
            <a:r>
              <a:rPr lang="en-US" altLang="zh-CN" sz="2200" b="1">
                <a:ea typeface="宋体" panose="02010600030101010101" pitchFamily="2" charset="-122"/>
              </a:rPr>
              <a:t> developed by Guild Design Inc.</a:t>
            </a:r>
          </a:p>
        </p:txBody>
      </p:sp>
      <p:pic>
        <p:nvPicPr>
          <p:cNvPr id="17426" name="Picture 18" descr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612"/>
          <a:stretch>
            <a:fillRect/>
          </a:stretch>
        </p:blipFill>
        <p:spPr bwMode="auto">
          <a:xfrm>
            <a:off x="7010400" y="4495800"/>
            <a:ext cx="2109788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light_shadow_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320800"/>
            <a:ext cx="8382000" cy="5187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5" name="Arc 3"/>
          <p:cNvSpPr>
            <a:spLocks/>
          </p:cNvSpPr>
          <p:nvPr/>
        </p:nvSpPr>
        <p:spPr bwMode="gray">
          <a:xfrm rot="692470">
            <a:off x="3800475" y="2578100"/>
            <a:ext cx="1382713" cy="1074738"/>
          </a:xfrm>
          <a:custGeom>
            <a:avLst/>
            <a:gdLst>
              <a:gd name="G0" fmla="+- 6155 0 0"/>
              <a:gd name="G1" fmla="+- 21600 0 0"/>
              <a:gd name="G2" fmla="+- 21600 0 0"/>
              <a:gd name="T0" fmla="*/ 0 w 12831"/>
              <a:gd name="T1" fmla="*/ 896 h 21600"/>
              <a:gd name="T2" fmla="*/ 12831 w 12831"/>
              <a:gd name="T3" fmla="*/ 1058 h 21600"/>
              <a:gd name="T4" fmla="*/ 6155 w 12831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831" h="21600" fill="none" extrusionOk="0">
                <a:moveTo>
                  <a:pt x="-1" y="895"/>
                </a:moveTo>
                <a:cubicBezTo>
                  <a:pt x="1997" y="301"/>
                  <a:pt x="4070" y="0"/>
                  <a:pt x="6155" y="0"/>
                </a:cubicBezTo>
                <a:cubicBezTo>
                  <a:pt x="8422" y="0"/>
                  <a:pt x="10675" y="356"/>
                  <a:pt x="12831" y="1057"/>
                </a:cubicBezTo>
              </a:path>
              <a:path w="12831" h="21600" stroke="0" extrusionOk="0">
                <a:moveTo>
                  <a:pt x="-1" y="895"/>
                </a:moveTo>
                <a:cubicBezTo>
                  <a:pt x="1997" y="301"/>
                  <a:pt x="4070" y="0"/>
                  <a:pt x="6155" y="0"/>
                </a:cubicBezTo>
                <a:cubicBezTo>
                  <a:pt x="8422" y="0"/>
                  <a:pt x="10675" y="356"/>
                  <a:pt x="12831" y="1057"/>
                </a:cubicBezTo>
                <a:lnTo>
                  <a:pt x="6155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8436" name="Group 4"/>
          <p:cNvGrpSpPr>
            <a:grpSpLocks/>
          </p:cNvGrpSpPr>
          <p:nvPr/>
        </p:nvGrpSpPr>
        <p:grpSpPr bwMode="auto">
          <a:xfrm>
            <a:off x="2667000" y="5829300"/>
            <a:ext cx="3581400" cy="914400"/>
            <a:chOff x="2309" y="1872"/>
            <a:chExt cx="1915" cy="749"/>
          </a:xfrm>
        </p:grpSpPr>
        <p:pic>
          <p:nvPicPr>
            <p:cNvPr id="18437" name="Picture 5" descr="shadow_1_m"/>
            <p:cNvPicPr>
              <a:picLocks noChangeAspect="1" noChangeArrowheads="1"/>
            </p:cNvPicPr>
            <p:nvPr/>
          </p:nvPicPr>
          <p:blipFill>
            <a:blip r:embed="rId3">
              <a:lum bright="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309" y="2352"/>
              <a:ext cx="1915" cy="2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8438" name="Group 6"/>
            <p:cNvGrpSpPr>
              <a:grpSpLocks/>
            </p:cNvGrpSpPr>
            <p:nvPr/>
          </p:nvGrpSpPr>
          <p:grpSpPr bwMode="auto">
            <a:xfrm>
              <a:off x="2310" y="1872"/>
              <a:ext cx="1901" cy="645"/>
              <a:chOff x="2310" y="1872"/>
              <a:chExt cx="1901" cy="645"/>
            </a:xfrm>
          </p:grpSpPr>
          <p:sp>
            <p:nvSpPr>
              <p:cNvPr id="18439" name="Oval 7"/>
              <p:cNvSpPr>
                <a:spLocks noChangeArrowheads="1"/>
              </p:cNvSpPr>
              <p:nvPr/>
            </p:nvSpPr>
            <p:spPr bwMode="gray">
              <a:xfrm>
                <a:off x="2316" y="1872"/>
                <a:ext cx="1895" cy="645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gamma/>
                      <a:shade val="63529"/>
                      <a:invGamma/>
                    </a:srgbClr>
                  </a:gs>
                  <a:gs pos="50000">
                    <a:srgbClr val="C0C0C0"/>
                  </a:gs>
                  <a:gs pos="100000">
                    <a:srgbClr val="C0C0C0">
                      <a:gamma/>
                      <a:shade val="63529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FFFFFF">
                        <a:alpha val="50000"/>
                      </a:srgbClr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440" name="Oval 8"/>
              <p:cNvSpPr>
                <a:spLocks noChangeArrowheads="1"/>
              </p:cNvSpPr>
              <p:nvPr/>
            </p:nvSpPr>
            <p:spPr bwMode="gray">
              <a:xfrm>
                <a:off x="2310" y="1872"/>
                <a:ext cx="1901" cy="555"/>
              </a:xfrm>
              <a:prstGeom prst="ellipse">
                <a:avLst/>
              </a:prstGeom>
              <a:gradFill rotWithShape="1">
                <a:gsLst>
                  <a:gs pos="0">
                    <a:srgbClr val="C0C0C0"/>
                  </a:gs>
                  <a:gs pos="100000">
                    <a:srgbClr val="C0C0C0">
                      <a:gamma/>
                      <a:tint val="33725"/>
                      <a:invGamma/>
                    </a:srgbClr>
                  </a:gs>
                </a:gsLst>
                <a:lin ang="5400000" scaled="1"/>
              </a:gradFill>
              <a:ln w="9525" algn="ctr">
                <a:solidFill>
                  <a:srgbClr val="FFFFFF">
                    <a:alpha val="50000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8441" name="Freeform 9"/>
          <p:cNvSpPr>
            <a:spLocks/>
          </p:cNvSpPr>
          <p:nvPr/>
        </p:nvSpPr>
        <p:spPr bwMode="gray">
          <a:xfrm>
            <a:off x="3505200" y="1485900"/>
            <a:ext cx="2200275" cy="4800600"/>
          </a:xfrm>
          <a:custGeom>
            <a:avLst/>
            <a:gdLst>
              <a:gd name="T0" fmla="*/ 682 w 1416"/>
              <a:gd name="T1" fmla="*/ 350 h 3094"/>
              <a:gd name="T2" fmla="*/ 720 w 1416"/>
              <a:gd name="T3" fmla="*/ 242 h 3094"/>
              <a:gd name="T4" fmla="*/ 660 w 1416"/>
              <a:gd name="T5" fmla="*/ 39 h 3094"/>
              <a:gd name="T6" fmla="*/ 409 w 1416"/>
              <a:gd name="T7" fmla="*/ 118 h 3094"/>
              <a:gd name="T8" fmla="*/ 330 w 1416"/>
              <a:gd name="T9" fmla="*/ 348 h 3094"/>
              <a:gd name="T10" fmla="*/ 319 w 1416"/>
              <a:gd name="T11" fmla="*/ 450 h 3094"/>
              <a:gd name="T12" fmla="*/ 42 w 1416"/>
              <a:gd name="T13" fmla="*/ 826 h 3094"/>
              <a:gd name="T14" fmla="*/ 126 w 1416"/>
              <a:gd name="T15" fmla="*/ 994 h 3094"/>
              <a:gd name="T16" fmla="*/ 397 w 1416"/>
              <a:gd name="T17" fmla="*/ 1105 h 3094"/>
              <a:gd name="T18" fmla="*/ 126 w 1416"/>
              <a:gd name="T19" fmla="*/ 879 h 3094"/>
              <a:gd name="T20" fmla="*/ 348 w 1416"/>
              <a:gd name="T21" fmla="*/ 655 h 3094"/>
              <a:gd name="T22" fmla="*/ 480 w 1416"/>
              <a:gd name="T23" fmla="*/ 957 h 3094"/>
              <a:gd name="T24" fmla="*/ 336 w 1416"/>
              <a:gd name="T25" fmla="*/ 1212 h 3094"/>
              <a:gd name="T26" fmla="*/ 343 w 1416"/>
              <a:gd name="T27" fmla="*/ 1683 h 3094"/>
              <a:gd name="T28" fmla="*/ 462 w 1416"/>
              <a:gd name="T29" fmla="*/ 2019 h 3094"/>
              <a:gd name="T30" fmla="*/ 427 w 1416"/>
              <a:gd name="T31" fmla="*/ 2716 h 3094"/>
              <a:gd name="T32" fmla="*/ 354 w 1416"/>
              <a:gd name="T33" fmla="*/ 2784 h 3094"/>
              <a:gd name="T34" fmla="*/ 376 w 1416"/>
              <a:gd name="T35" fmla="*/ 3013 h 3094"/>
              <a:gd name="T36" fmla="*/ 402 w 1416"/>
              <a:gd name="T37" fmla="*/ 2959 h 3094"/>
              <a:gd name="T38" fmla="*/ 430 w 1416"/>
              <a:gd name="T39" fmla="*/ 2925 h 3094"/>
              <a:gd name="T40" fmla="*/ 628 w 1416"/>
              <a:gd name="T41" fmla="*/ 3094 h 3094"/>
              <a:gd name="T42" fmla="*/ 636 w 1416"/>
              <a:gd name="T43" fmla="*/ 3036 h 3094"/>
              <a:gd name="T44" fmla="*/ 604 w 1416"/>
              <a:gd name="T45" fmla="*/ 2913 h 3094"/>
              <a:gd name="T46" fmla="*/ 619 w 1416"/>
              <a:gd name="T47" fmla="*/ 2146 h 3094"/>
              <a:gd name="T48" fmla="*/ 639 w 1416"/>
              <a:gd name="T49" fmla="*/ 1968 h 3094"/>
              <a:gd name="T50" fmla="*/ 724 w 1416"/>
              <a:gd name="T51" fmla="*/ 1692 h 3094"/>
              <a:gd name="T52" fmla="*/ 772 w 1416"/>
              <a:gd name="T53" fmla="*/ 1138 h 3094"/>
              <a:gd name="T54" fmla="*/ 712 w 1416"/>
              <a:gd name="T55" fmla="*/ 816 h 3094"/>
              <a:gd name="T56" fmla="*/ 820 w 1416"/>
              <a:gd name="T57" fmla="*/ 934 h 3094"/>
              <a:gd name="T58" fmla="*/ 1060 w 1416"/>
              <a:gd name="T59" fmla="*/ 838 h 3094"/>
              <a:gd name="T60" fmla="*/ 1314 w 1416"/>
              <a:gd name="T61" fmla="*/ 592 h 3094"/>
              <a:gd name="T62" fmla="*/ 1414 w 1416"/>
              <a:gd name="T63" fmla="*/ 445 h 3094"/>
              <a:gd name="T64" fmla="*/ 1288 w 1416"/>
              <a:gd name="T65" fmla="*/ 501 h 3094"/>
              <a:gd name="T66" fmla="*/ 1234 w 1416"/>
              <a:gd name="T67" fmla="*/ 445 h 3094"/>
              <a:gd name="T68" fmla="*/ 1167 w 1416"/>
              <a:gd name="T69" fmla="*/ 573 h 3094"/>
              <a:gd name="T70" fmla="*/ 775 w 1416"/>
              <a:gd name="T71" fmla="*/ 607 h 3094"/>
              <a:gd name="T72" fmla="*/ 664 w 1416"/>
              <a:gd name="T73" fmla="*/ 439 h 3094"/>
              <a:gd name="T74" fmla="*/ 609 w 1416"/>
              <a:gd name="T75" fmla="*/ 378 h 30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16" h="3094">
                <a:moveTo>
                  <a:pt x="609" y="378"/>
                </a:moveTo>
                <a:cubicBezTo>
                  <a:pt x="609" y="378"/>
                  <a:pt x="645" y="364"/>
                  <a:pt x="682" y="350"/>
                </a:cubicBezTo>
                <a:cubicBezTo>
                  <a:pt x="672" y="314"/>
                  <a:pt x="692" y="278"/>
                  <a:pt x="692" y="278"/>
                </a:cubicBezTo>
                <a:cubicBezTo>
                  <a:pt x="698" y="260"/>
                  <a:pt x="715" y="264"/>
                  <a:pt x="720" y="242"/>
                </a:cubicBezTo>
                <a:cubicBezTo>
                  <a:pt x="746" y="212"/>
                  <a:pt x="730" y="180"/>
                  <a:pt x="720" y="146"/>
                </a:cubicBezTo>
                <a:cubicBezTo>
                  <a:pt x="732" y="106"/>
                  <a:pt x="703" y="61"/>
                  <a:pt x="660" y="39"/>
                </a:cubicBezTo>
                <a:cubicBezTo>
                  <a:pt x="617" y="10"/>
                  <a:pt x="531" y="0"/>
                  <a:pt x="483" y="16"/>
                </a:cubicBezTo>
                <a:cubicBezTo>
                  <a:pt x="435" y="32"/>
                  <a:pt x="422" y="83"/>
                  <a:pt x="409" y="118"/>
                </a:cubicBezTo>
                <a:lnTo>
                  <a:pt x="384" y="223"/>
                </a:lnTo>
                <a:cubicBezTo>
                  <a:pt x="384" y="223"/>
                  <a:pt x="376" y="324"/>
                  <a:pt x="330" y="348"/>
                </a:cubicBezTo>
                <a:cubicBezTo>
                  <a:pt x="386" y="358"/>
                  <a:pt x="415" y="391"/>
                  <a:pt x="415" y="391"/>
                </a:cubicBezTo>
                <a:lnTo>
                  <a:pt x="319" y="450"/>
                </a:lnTo>
                <a:lnTo>
                  <a:pt x="244" y="550"/>
                </a:lnTo>
                <a:lnTo>
                  <a:pt x="42" y="826"/>
                </a:lnTo>
                <a:cubicBezTo>
                  <a:pt x="2" y="886"/>
                  <a:pt x="0" y="892"/>
                  <a:pt x="4" y="907"/>
                </a:cubicBezTo>
                <a:cubicBezTo>
                  <a:pt x="8" y="922"/>
                  <a:pt x="70" y="943"/>
                  <a:pt x="126" y="994"/>
                </a:cubicBezTo>
                <a:lnTo>
                  <a:pt x="368" y="1150"/>
                </a:lnTo>
                <a:lnTo>
                  <a:pt x="397" y="1105"/>
                </a:lnTo>
                <a:lnTo>
                  <a:pt x="265" y="1008"/>
                </a:lnTo>
                <a:lnTo>
                  <a:pt x="126" y="879"/>
                </a:lnTo>
                <a:lnTo>
                  <a:pt x="147" y="841"/>
                </a:lnTo>
                <a:cubicBezTo>
                  <a:pt x="147" y="841"/>
                  <a:pt x="247" y="748"/>
                  <a:pt x="348" y="655"/>
                </a:cubicBezTo>
                <a:cubicBezTo>
                  <a:pt x="384" y="708"/>
                  <a:pt x="404" y="724"/>
                  <a:pt x="426" y="774"/>
                </a:cubicBezTo>
                <a:cubicBezTo>
                  <a:pt x="448" y="824"/>
                  <a:pt x="484" y="902"/>
                  <a:pt x="480" y="957"/>
                </a:cubicBezTo>
                <a:lnTo>
                  <a:pt x="399" y="1102"/>
                </a:lnTo>
                <a:lnTo>
                  <a:pt x="336" y="1212"/>
                </a:lnTo>
                <a:cubicBezTo>
                  <a:pt x="322" y="1244"/>
                  <a:pt x="314" y="1268"/>
                  <a:pt x="315" y="1293"/>
                </a:cubicBezTo>
                <a:cubicBezTo>
                  <a:pt x="316" y="1318"/>
                  <a:pt x="334" y="1618"/>
                  <a:pt x="343" y="1683"/>
                </a:cubicBezTo>
                <a:lnTo>
                  <a:pt x="367" y="1686"/>
                </a:lnTo>
                <a:cubicBezTo>
                  <a:pt x="367" y="1686"/>
                  <a:pt x="414" y="1852"/>
                  <a:pt x="462" y="2019"/>
                </a:cubicBezTo>
                <a:cubicBezTo>
                  <a:pt x="417" y="2130"/>
                  <a:pt x="413" y="2159"/>
                  <a:pt x="409" y="2274"/>
                </a:cubicBezTo>
                <a:cubicBezTo>
                  <a:pt x="405" y="2389"/>
                  <a:pt x="430" y="2635"/>
                  <a:pt x="427" y="2716"/>
                </a:cubicBezTo>
                <a:lnTo>
                  <a:pt x="402" y="2755"/>
                </a:lnTo>
                <a:lnTo>
                  <a:pt x="354" y="2784"/>
                </a:lnTo>
                <a:cubicBezTo>
                  <a:pt x="354" y="2784"/>
                  <a:pt x="347" y="2819"/>
                  <a:pt x="340" y="2854"/>
                </a:cubicBezTo>
                <a:cubicBezTo>
                  <a:pt x="375" y="2899"/>
                  <a:pt x="376" y="3013"/>
                  <a:pt x="376" y="3013"/>
                </a:cubicBezTo>
                <a:lnTo>
                  <a:pt x="393" y="3009"/>
                </a:lnTo>
                <a:lnTo>
                  <a:pt x="402" y="2959"/>
                </a:lnTo>
                <a:lnTo>
                  <a:pt x="424" y="2961"/>
                </a:lnTo>
                <a:lnTo>
                  <a:pt x="430" y="2925"/>
                </a:lnTo>
                <a:lnTo>
                  <a:pt x="487" y="3058"/>
                </a:lnTo>
                <a:cubicBezTo>
                  <a:pt x="520" y="3086"/>
                  <a:pt x="599" y="3091"/>
                  <a:pt x="628" y="3094"/>
                </a:cubicBezTo>
                <a:lnTo>
                  <a:pt x="661" y="3075"/>
                </a:lnTo>
                <a:lnTo>
                  <a:pt x="636" y="3036"/>
                </a:lnTo>
                <a:lnTo>
                  <a:pt x="690" y="3021"/>
                </a:lnTo>
                <a:lnTo>
                  <a:pt x="604" y="2913"/>
                </a:lnTo>
                <a:cubicBezTo>
                  <a:pt x="578" y="2861"/>
                  <a:pt x="574" y="2833"/>
                  <a:pt x="532" y="2710"/>
                </a:cubicBezTo>
                <a:cubicBezTo>
                  <a:pt x="534" y="2582"/>
                  <a:pt x="602" y="2260"/>
                  <a:pt x="619" y="2146"/>
                </a:cubicBezTo>
                <a:cubicBezTo>
                  <a:pt x="635" y="2031"/>
                  <a:pt x="634" y="2055"/>
                  <a:pt x="637" y="2025"/>
                </a:cubicBezTo>
                <a:cubicBezTo>
                  <a:pt x="640" y="1995"/>
                  <a:pt x="642" y="1980"/>
                  <a:pt x="639" y="1968"/>
                </a:cubicBezTo>
                <a:cubicBezTo>
                  <a:pt x="670" y="1830"/>
                  <a:pt x="702" y="1693"/>
                  <a:pt x="702" y="1693"/>
                </a:cubicBezTo>
                <a:lnTo>
                  <a:pt x="724" y="1692"/>
                </a:lnTo>
                <a:cubicBezTo>
                  <a:pt x="724" y="1692"/>
                  <a:pt x="763" y="1505"/>
                  <a:pt x="771" y="1413"/>
                </a:cubicBezTo>
                <a:cubicBezTo>
                  <a:pt x="779" y="1321"/>
                  <a:pt x="778" y="1218"/>
                  <a:pt x="772" y="1138"/>
                </a:cubicBezTo>
                <a:cubicBezTo>
                  <a:pt x="766" y="1082"/>
                  <a:pt x="745" y="994"/>
                  <a:pt x="735" y="934"/>
                </a:cubicBezTo>
                <a:lnTo>
                  <a:pt x="712" y="816"/>
                </a:lnTo>
                <a:lnTo>
                  <a:pt x="735" y="786"/>
                </a:lnTo>
                <a:lnTo>
                  <a:pt x="820" y="934"/>
                </a:lnTo>
                <a:cubicBezTo>
                  <a:pt x="849" y="968"/>
                  <a:pt x="867" y="1006"/>
                  <a:pt x="907" y="990"/>
                </a:cubicBezTo>
                <a:cubicBezTo>
                  <a:pt x="947" y="974"/>
                  <a:pt x="1004" y="894"/>
                  <a:pt x="1060" y="838"/>
                </a:cubicBezTo>
                <a:lnTo>
                  <a:pt x="1204" y="646"/>
                </a:lnTo>
                <a:cubicBezTo>
                  <a:pt x="1246" y="605"/>
                  <a:pt x="1286" y="608"/>
                  <a:pt x="1314" y="592"/>
                </a:cubicBezTo>
                <a:cubicBezTo>
                  <a:pt x="1342" y="576"/>
                  <a:pt x="1357" y="572"/>
                  <a:pt x="1374" y="547"/>
                </a:cubicBezTo>
                <a:cubicBezTo>
                  <a:pt x="1391" y="522"/>
                  <a:pt x="1416" y="462"/>
                  <a:pt x="1414" y="445"/>
                </a:cubicBezTo>
                <a:cubicBezTo>
                  <a:pt x="1401" y="435"/>
                  <a:pt x="1386" y="436"/>
                  <a:pt x="1365" y="445"/>
                </a:cubicBezTo>
                <a:lnTo>
                  <a:pt x="1288" y="501"/>
                </a:lnTo>
                <a:lnTo>
                  <a:pt x="1209" y="528"/>
                </a:lnTo>
                <a:lnTo>
                  <a:pt x="1234" y="445"/>
                </a:lnTo>
                <a:cubicBezTo>
                  <a:pt x="1231" y="435"/>
                  <a:pt x="1203" y="447"/>
                  <a:pt x="1192" y="468"/>
                </a:cubicBezTo>
                <a:lnTo>
                  <a:pt x="1167" y="573"/>
                </a:lnTo>
                <a:cubicBezTo>
                  <a:pt x="1117" y="639"/>
                  <a:pt x="957" y="856"/>
                  <a:pt x="892" y="862"/>
                </a:cubicBezTo>
                <a:cubicBezTo>
                  <a:pt x="852" y="790"/>
                  <a:pt x="801" y="672"/>
                  <a:pt x="775" y="607"/>
                </a:cubicBezTo>
                <a:cubicBezTo>
                  <a:pt x="751" y="543"/>
                  <a:pt x="766" y="508"/>
                  <a:pt x="747" y="480"/>
                </a:cubicBezTo>
                <a:cubicBezTo>
                  <a:pt x="728" y="449"/>
                  <a:pt x="683" y="452"/>
                  <a:pt x="664" y="439"/>
                </a:cubicBezTo>
                <a:cubicBezTo>
                  <a:pt x="645" y="426"/>
                  <a:pt x="643" y="412"/>
                  <a:pt x="634" y="402"/>
                </a:cubicBezTo>
                <a:lnTo>
                  <a:pt x="609" y="378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chemeClr val="hlink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8442" name="Group 10"/>
          <p:cNvGrpSpPr>
            <a:grpSpLocks/>
          </p:cNvGrpSpPr>
          <p:nvPr/>
        </p:nvGrpSpPr>
        <p:grpSpPr bwMode="auto">
          <a:xfrm>
            <a:off x="3324225" y="2247900"/>
            <a:ext cx="409575" cy="393700"/>
            <a:chOff x="1833" y="1596"/>
            <a:chExt cx="368" cy="355"/>
          </a:xfrm>
        </p:grpSpPr>
        <p:pic>
          <p:nvPicPr>
            <p:cNvPr id="18443" name="Picture 11" descr="circuler_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833" y="1596"/>
              <a:ext cx="368" cy="3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444" name="Oval 12"/>
            <p:cNvSpPr>
              <a:spLocks noChangeArrowheads="1"/>
            </p:cNvSpPr>
            <p:nvPr/>
          </p:nvSpPr>
          <p:spPr bwMode="gray">
            <a:xfrm>
              <a:off x="1833" y="1596"/>
              <a:ext cx="366" cy="355"/>
            </a:xfrm>
            <a:prstGeom prst="ellipse">
              <a:avLst/>
            </a:prstGeom>
            <a:gradFill rotWithShape="1">
              <a:gsLst>
                <a:gs pos="0">
                  <a:srgbClr val="DDDDDD">
                    <a:alpha val="55000"/>
                  </a:srgbClr>
                </a:gs>
                <a:gs pos="50000">
                  <a:srgbClr val="DDDDDD">
                    <a:gamma/>
                    <a:shade val="46275"/>
                    <a:invGamma/>
                    <a:alpha val="89999"/>
                  </a:srgbClr>
                </a:gs>
                <a:gs pos="100000">
                  <a:srgbClr val="DDDDDD">
                    <a:alpha val="55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8445" name="Picture 13" descr="Picture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869" y="1600"/>
              <a:ext cx="291" cy="1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446" name="Group 14"/>
          <p:cNvGrpSpPr>
            <a:grpSpLocks/>
          </p:cNvGrpSpPr>
          <p:nvPr/>
        </p:nvGrpSpPr>
        <p:grpSpPr bwMode="auto">
          <a:xfrm>
            <a:off x="5305425" y="2678113"/>
            <a:ext cx="333375" cy="320675"/>
            <a:chOff x="3206" y="1632"/>
            <a:chExt cx="298" cy="289"/>
          </a:xfrm>
        </p:grpSpPr>
        <p:pic>
          <p:nvPicPr>
            <p:cNvPr id="18447" name="Picture 15" descr="circuler_1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206" y="1632"/>
              <a:ext cx="298" cy="2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448" name="Oval 16"/>
            <p:cNvSpPr>
              <a:spLocks noChangeArrowheads="1"/>
            </p:cNvSpPr>
            <p:nvPr/>
          </p:nvSpPr>
          <p:spPr bwMode="gray">
            <a:xfrm>
              <a:off x="3206" y="1632"/>
              <a:ext cx="296" cy="289"/>
            </a:xfrm>
            <a:prstGeom prst="ellipse">
              <a:avLst/>
            </a:prstGeom>
            <a:gradFill rotWithShape="1">
              <a:gsLst>
                <a:gs pos="0">
                  <a:srgbClr val="DDDDDD">
                    <a:alpha val="55000"/>
                  </a:srgbClr>
                </a:gs>
                <a:gs pos="50000">
                  <a:srgbClr val="DDDDDD">
                    <a:gamma/>
                    <a:shade val="46275"/>
                    <a:invGamma/>
                    <a:alpha val="89999"/>
                  </a:srgbClr>
                </a:gs>
                <a:gs pos="100000">
                  <a:srgbClr val="DDDDDD">
                    <a:alpha val="55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8449" name="Picture 17" descr="Picture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236" y="1635"/>
              <a:ext cx="235" cy="1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450" name="Group 18"/>
          <p:cNvGrpSpPr>
            <a:grpSpLocks/>
          </p:cNvGrpSpPr>
          <p:nvPr/>
        </p:nvGrpSpPr>
        <p:grpSpPr bwMode="auto">
          <a:xfrm rot="692470">
            <a:off x="6162675" y="3400425"/>
            <a:ext cx="914400" cy="885825"/>
            <a:chOff x="4055" y="2088"/>
            <a:chExt cx="436" cy="422"/>
          </a:xfrm>
        </p:grpSpPr>
        <p:pic>
          <p:nvPicPr>
            <p:cNvPr id="18451" name="Picture 19" descr="circuler_1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055" y="2088"/>
              <a:ext cx="436" cy="4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452" name="Oval 20"/>
            <p:cNvSpPr>
              <a:spLocks noChangeArrowheads="1"/>
            </p:cNvSpPr>
            <p:nvPr/>
          </p:nvSpPr>
          <p:spPr bwMode="gray">
            <a:xfrm>
              <a:off x="4055" y="2088"/>
              <a:ext cx="433" cy="42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alpha val="78999"/>
                  </a:schemeClr>
                </a:gs>
                <a:gs pos="5000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>
                    <a:alpha val="78999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8453" name="Picture 21" descr="Picture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098" y="2092"/>
              <a:ext cx="345" cy="1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454" name="Group 22"/>
          <p:cNvGrpSpPr>
            <a:grpSpLocks/>
          </p:cNvGrpSpPr>
          <p:nvPr/>
        </p:nvGrpSpPr>
        <p:grpSpPr bwMode="auto">
          <a:xfrm>
            <a:off x="1762125" y="2335213"/>
            <a:ext cx="984250" cy="952500"/>
            <a:chOff x="887" y="2040"/>
            <a:chExt cx="433" cy="422"/>
          </a:xfrm>
        </p:grpSpPr>
        <p:pic>
          <p:nvPicPr>
            <p:cNvPr id="18455" name="Picture 23" descr="circuler_1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887" y="2040"/>
              <a:ext cx="430" cy="4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456" name="Oval 24"/>
            <p:cNvSpPr>
              <a:spLocks noChangeArrowheads="1"/>
            </p:cNvSpPr>
            <p:nvPr/>
          </p:nvSpPr>
          <p:spPr bwMode="gray">
            <a:xfrm>
              <a:off x="887" y="2040"/>
              <a:ext cx="433" cy="422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alpha val="80000"/>
                  </a:schemeClr>
                </a:gs>
                <a:gs pos="5000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>
                    <a:alpha val="80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8457" name="Picture 25" descr="Picture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930" y="2044"/>
              <a:ext cx="345" cy="1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458" name="Group 26"/>
          <p:cNvGrpSpPr>
            <a:grpSpLocks/>
          </p:cNvGrpSpPr>
          <p:nvPr/>
        </p:nvGrpSpPr>
        <p:grpSpPr bwMode="auto">
          <a:xfrm>
            <a:off x="2147888" y="3608388"/>
            <a:ext cx="660400" cy="631825"/>
            <a:chOff x="1224" y="2711"/>
            <a:chExt cx="530" cy="512"/>
          </a:xfrm>
        </p:grpSpPr>
        <p:pic>
          <p:nvPicPr>
            <p:cNvPr id="18459" name="Picture 27" descr="circuler_1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224" y="2711"/>
              <a:ext cx="530" cy="5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460" name="Oval 28"/>
            <p:cNvSpPr>
              <a:spLocks noChangeArrowheads="1"/>
            </p:cNvSpPr>
            <p:nvPr/>
          </p:nvSpPr>
          <p:spPr bwMode="gray">
            <a:xfrm>
              <a:off x="1224" y="2711"/>
              <a:ext cx="526" cy="512"/>
            </a:xfrm>
            <a:prstGeom prst="ellipse">
              <a:avLst/>
            </a:prstGeom>
            <a:gradFill rotWithShape="1">
              <a:gsLst>
                <a:gs pos="0">
                  <a:srgbClr val="DDDDDD">
                    <a:alpha val="55000"/>
                  </a:srgbClr>
                </a:gs>
                <a:gs pos="50000">
                  <a:srgbClr val="DDDDDD">
                    <a:gamma/>
                    <a:shade val="46275"/>
                    <a:invGamma/>
                    <a:alpha val="89999"/>
                  </a:srgbClr>
                </a:gs>
                <a:gs pos="100000">
                  <a:srgbClr val="DDDDDD">
                    <a:alpha val="55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8461" name="Picture 29" descr="Picture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277" y="2716"/>
              <a:ext cx="419" cy="1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462" name="Group 30"/>
          <p:cNvGrpSpPr>
            <a:grpSpLocks/>
          </p:cNvGrpSpPr>
          <p:nvPr/>
        </p:nvGrpSpPr>
        <p:grpSpPr bwMode="auto">
          <a:xfrm>
            <a:off x="3427413" y="3968750"/>
            <a:ext cx="1263650" cy="1222375"/>
            <a:chOff x="2323" y="2847"/>
            <a:chExt cx="636" cy="616"/>
          </a:xfrm>
        </p:grpSpPr>
        <p:pic>
          <p:nvPicPr>
            <p:cNvPr id="18463" name="Picture 31" descr="circuler_1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323" y="2847"/>
              <a:ext cx="636" cy="6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464" name="Oval 32"/>
            <p:cNvSpPr>
              <a:spLocks noChangeArrowheads="1"/>
            </p:cNvSpPr>
            <p:nvPr/>
          </p:nvSpPr>
          <p:spPr bwMode="gray">
            <a:xfrm>
              <a:off x="2323" y="2847"/>
              <a:ext cx="632" cy="616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80000"/>
                  </a:schemeClr>
                </a:gs>
                <a:gs pos="50000">
                  <a:schemeClr val="accent1">
                    <a:gamma/>
                    <a:shade val="60000"/>
                    <a:invGamma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8465" name="Picture 33" descr="Picture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386" y="2853"/>
              <a:ext cx="503" cy="2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466" name="Group 34"/>
          <p:cNvGrpSpPr>
            <a:grpSpLocks/>
          </p:cNvGrpSpPr>
          <p:nvPr/>
        </p:nvGrpSpPr>
        <p:grpSpPr bwMode="auto">
          <a:xfrm>
            <a:off x="5454650" y="4370388"/>
            <a:ext cx="660400" cy="635000"/>
            <a:chOff x="3528" y="2759"/>
            <a:chExt cx="530" cy="512"/>
          </a:xfrm>
        </p:grpSpPr>
        <p:pic>
          <p:nvPicPr>
            <p:cNvPr id="18467" name="Picture 35" descr="circuler_1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528" y="2759"/>
              <a:ext cx="530" cy="5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468" name="Oval 36"/>
            <p:cNvSpPr>
              <a:spLocks noChangeArrowheads="1"/>
            </p:cNvSpPr>
            <p:nvPr/>
          </p:nvSpPr>
          <p:spPr bwMode="gray">
            <a:xfrm>
              <a:off x="3528" y="2759"/>
              <a:ext cx="526" cy="512"/>
            </a:xfrm>
            <a:prstGeom prst="ellipse">
              <a:avLst/>
            </a:prstGeom>
            <a:gradFill rotWithShape="1">
              <a:gsLst>
                <a:gs pos="0">
                  <a:srgbClr val="DDDDDD">
                    <a:alpha val="55000"/>
                  </a:srgbClr>
                </a:gs>
                <a:gs pos="50000">
                  <a:srgbClr val="DDDDDD">
                    <a:gamma/>
                    <a:shade val="46275"/>
                    <a:invGamma/>
                    <a:alpha val="89999"/>
                  </a:srgbClr>
                </a:gs>
                <a:gs pos="100000">
                  <a:srgbClr val="DDDDDD">
                    <a:alpha val="55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8469" name="Picture 37" descr="Picture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581" y="2764"/>
              <a:ext cx="419" cy="1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8470" name="Arc 38"/>
          <p:cNvSpPr>
            <a:spLocks/>
          </p:cNvSpPr>
          <p:nvPr/>
        </p:nvSpPr>
        <p:spPr bwMode="gray">
          <a:xfrm rot="692470">
            <a:off x="4432300" y="2906713"/>
            <a:ext cx="1951038" cy="933450"/>
          </a:xfrm>
          <a:custGeom>
            <a:avLst/>
            <a:gdLst>
              <a:gd name="G0" fmla="+- 0 0 0"/>
              <a:gd name="G1" fmla="+- 18769 0 0"/>
              <a:gd name="G2" fmla="+- 21600 0 0"/>
              <a:gd name="T0" fmla="*/ 10691 w 18088"/>
              <a:gd name="T1" fmla="*/ 0 h 18769"/>
              <a:gd name="T2" fmla="*/ 18088 w 18088"/>
              <a:gd name="T3" fmla="*/ 6964 h 18769"/>
              <a:gd name="T4" fmla="*/ 0 w 18088"/>
              <a:gd name="T5" fmla="*/ 18769 h 18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088" h="18769" fill="none" extrusionOk="0">
                <a:moveTo>
                  <a:pt x="10690" y="0"/>
                </a:moveTo>
                <a:cubicBezTo>
                  <a:pt x="13675" y="1700"/>
                  <a:pt x="16211" y="4087"/>
                  <a:pt x="18088" y="6963"/>
                </a:cubicBezTo>
              </a:path>
              <a:path w="18088" h="18769" stroke="0" extrusionOk="0">
                <a:moveTo>
                  <a:pt x="10690" y="0"/>
                </a:moveTo>
                <a:cubicBezTo>
                  <a:pt x="13675" y="1700"/>
                  <a:pt x="16211" y="4087"/>
                  <a:pt x="18088" y="6963"/>
                </a:cubicBezTo>
                <a:lnTo>
                  <a:pt x="0" y="18769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71" name="Arc 39"/>
          <p:cNvSpPr>
            <a:spLocks/>
          </p:cNvSpPr>
          <p:nvPr/>
        </p:nvSpPr>
        <p:spPr bwMode="gray">
          <a:xfrm rot="692470">
            <a:off x="4278313" y="3811588"/>
            <a:ext cx="2328862" cy="657225"/>
          </a:xfrm>
          <a:custGeom>
            <a:avLst/>
            <a:gdLst>
              <a:gd name="G0" fmla="+- 0 0 0"/>
              <a:gd name="G1" fmla="+- 1042 0 0"/>
              <a:gd name="G2" fmla="+- 21600 0 0"/>
              <a:gd name="T0" fmla="*/ 21575 w 21600"/>
              <a:gd name="T1" fmla="*/ 0 h 13223"/>
              <a:gd name="T2" fmla="*/ 17837 w 21600"/>
              <a:gd name="T3" fmla="*/ 13223 h 13223"/>
              <a:gd name="T4" fmla="*/ 0 w 21600"/>
              <a:gd name="T5" fmla="*/ 1042 h 13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13223" fill="none" extrusionOk="0">
                <a:moveTo>
                  <a:pt x="21574" y="0"/>
                </a:moveTo>
                <a:cubicBezTo>
                  <a:pt x="21591" y="347"/>
                  <a:pt x="21600" y="694"/>
                  <a:pt x="21600" y="1042"/>
                </a:cubicBezTo>
                <a:cubicBezTo>
                  <a:pt x="21600" y="5388"/>
                  <a:pt x="20288" y="9633"/>
                  <a:pt x="17837" y="13223"/>
                </a:cubicBezTo>
              </a:path>
              <a:path w="21600" h="13223" stroke="0" extrusionOk="0">
                <a:moveTo>
                  <a:pt x="21574" y="0"/>
                </a:moveTo>
                <a:cubicBezTo>
                  <a:pt x="21591" y="347"/>
                  <a:pt x="21600" y="694"/>
                  <a:pt x="21600" y="1042"/>
                </a:cubicBezTo>
                <a:cubicBezTo>
                  <a:pt x="21600" y="5388"/>
                  <a:pt x="20288" y="9633"/>
                  <a:pt x="17837" y="13223"/>
                </a:cubicBezTo>
                <a:lnTo>
                  <a:pt x="0" y="1042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72" name="Arc 40"/>
          <p:cNvSpPr>
            <a:spLocks/>
          </p:cNvSpPr>
          <p:nvPr/>
        </p:nvSpPr>
        <p:spPr bwMode="gray">
          <a:xfrm rot="692470">
            <a:off x="4240213" y="3740150"/>
            <a:ext cx="1309687" cy="1047750"/>
          </a:xfrm>
          <a:custGeom>
            <a:avLst/>
            <a:gdLst>
              <a:gd name="G0" fmla="+- 0 0 0"/>
              <a:gd name="G1" fmla="+- 0 0 0"/>
              <a:gd name="G2" fmla="+- 21600 0 0"/>
              <a:gd name="T0" fmla="*/ 12127 w 12127"/>
              <a:gd name="T1" fmla="*/ 17875 h 21079"/>
              <a:gd name="T2" fmla="*/ 4714 w 12127"/>
              <a:gd name="T3" fmla="*/ 21079 h 21079"/>
              <a:gd name="T4" fmla="*/ 0 w 12127"/>
              <a:gd name="T5" fmla="*/ 0 h 210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127" h="21079" fill="none" extrusionOk="0">
                <a:moveTo>
                  <a:pt x="12126" y="17874"/>
                </a:moveTo>
                <a:cubicBezTo>
                  <a:pt x="9879" y="19399"/>
                  <a:pt x="7364" y="20486"/>
                  <a:pt x="4714" y="21079"/>
                </a:cubicBezTo>
              </a:path>
              <a:path w="12127" h="21079" stroke="0" extrusionOk="0">
                <a:moveTo>
                  <a:pt x="12126" y="17874"/>
                </a:moveTo>
                <a:cubicBezTo>
                  <a:pt x="9879" y="19399"/>
                  <a:pt x="7364" y="20486"/>
                  <a:pt x="4714" y="21079"/>
                </a:cubicBezTo>
                <a:lnTo>
                  <a:pt x="0" y="0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73" name="Arc 41"/>
          <p:cNvSpPr>
            <a:spLocks/>
          </p:cNvSpPr>
          <p:nvPr/>
        </p:nvSpPr>
        <p:spPr bwMode="gray">
          <a:xfrm rot="692470">
            <a:off x="2776538" y="3443288"/>
            <a:ext cx="1503362" cy="1009650"/>
          </a:xfrm>
          <a:custGeom>
            <a:avLst/>
            <a:gdLst>
              <a:gd name="G0" fmla="+- 13927 0 0"/>
              <a:gd name="G1" fmla="+- 0 0 0"/>
              <a:gd name="G2" fmla="+- 21600 0 0"/>
              <a:gd name="T0" fmla="*/ 6735 w 13927"/>
              <a:gd name="T1" fmla="*/ 20367 h 20367"/>
              <a:gd name="T2" fmla="*/ 0 w 13927"/>
              <a:gd name="T3" fmla="*/ 16511 h 20367"/>
              <a:gd name="T4" fmla="*/ 13927 w 13927"/>
              <a:gd name="T5" fmla="*/ 0 h 20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927" h="20367" fill="none" extrusionOk="0">
                <a:moveTo>
                  <a:pt x="6734" y="20367"/>
                </a:moveTo>
                <a:cubicBezTo>
                  <a:pt x="4275" y="19499"/>
                  <a:pt x="1993" y="18192"/>
                  <a:pt x="0" y="16510"/>
                </a:cubicBezTo>
              </a:path>
              <a:path w="13927" h="20367" stroke="0" extrusionOk="0">
                <a:moveTo>
                  <a:pt x="6734" y="20367"/>
                </a:moveTo>
                <a:cubicBezTo>
                  <a:pt x="4275" y="19499"/>
                  <a:pt x="1993" y="18192"/>
                  <a:pt x="0" y="16510"/>
                </a:cubicBezTo>
                <a:lnTo>
                  <a:pt x="13927" y="0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74" name="Arc 42"/>
          <p:cNvSpPr>
            <a:spLocks/>
          </p:cNvSpPr>
          <p:nvPr/>
        </p:nvSpPr>
        <p:spPr bwMode="gray">
          <a:xfrm rot="692470">
            <a:off x="1978025" y="3241675"/>
            <a:ext cx="2332038" cy="604838"/>
          </a:xfrm>
          <a:custGeom>
            <a:avLst/>
            <a:gdLst>
              <a:gd name="G0" fmla="+- 21600 0 0"/>
              <a:gd name="G1" fmla="+- 2426 0 0"/>
              <a:gd name="G2" fmla="+- 21600 0 0"/>
              <a:gd name="T0" fmla="*/ 2337 w 21600"/>
              <a:gd name="T1" fmla="*/ 12198 h 12198"/>
              <a:gd name="T2" fmla="*/ 137 w 21600"/>
              <a:gd name="T3" fmla="*/ 0 h 12198"/>
              <a:gd name="T4" fmla="*/ 21600 w 21600"/>
              <a:gd name="T5" fmla="*/ 2426 h 12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12198" fill="none" extrusionOk="0">
                <a:moveTo>
                  <a:pt x="2336" y="12198"/>
                </a:moveTo>
                <a:cubicBezTo>
                  <a:pt x="800" y="9169"/>
                  <a:pt x="0" y="5821"/>
                  <a:pt x="0" y="2426"/>
                </a:cubicBezTo>
                <a:cubicBezTo>
                  <a:pt x="0" y="1615"/>
                  <a:pt x="45" y="805"/>
                  <a:pt x="136" y="-1"/>
                </a:cubicBezTo>
              </a:path>
              <a:path w="21600" h="12198" stroke="0" extrusionOk="0">
                <a:moveTo>
                  <a:pt x="2336" y="12198"/>
                </a:moveTo>
                <a:cubicBezTo>
                  <a:pt x="800" y="9169"/>
                  <a:pt x="0" y="5821"/>
                  <a:pt x="0" y="2426"/>
                </a:cubicBezTo>
                <a:cubicBezTo>
                  <a:pt x="0" y="1615"/>
                  <a:pt x="45" y="805"/>
                  <a:pt x="136" y="-1"/>
                </a:cubicBezTo>
                <a:lnTo>
                  <a:pt x="21600" y="2426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75" name="Arc 43"/>
          <p:cNvSpPr>
            <a:spLocks/>
          </p:cNvSpPr>
          <p:nvPr/>
        </p:nvSpPr>
        <p:spPr bwMode="gray">
          <a:xfrm rot="692470">
            <a:off x="2632075" y="2522538"/>
            <a:ext cx="1808163" cy="903287"/>
          </a:xfrm>
          <a:custGeom>
            <a:avLst/>
            <a:gdLst>
              <a:gd name="G0" fmla="+- 16756 0 0"/>
              <a:gd name="G1" fmla="+- 18207 0 0"/>
              <a:gd name="G2" fmla="+- 21600 0 0"/>
              <a:gd name="T0" fmla="*/ 0 w 16756"/>
              <a:gd name="T1" fmla="*/ 4577 h 18207"/>
              <a:gd name="T2" fmla="*/ 5134 w 16756"/>
              <a:gd name="T3" fmla="*/ 0 h 18207"/>
              <a:gd name="T4" fmla="*/ 16756 w 16756"/>
              <a:gd name="T5" fmla="*/ 18207 h 18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756" h="18207" fill="none" extrusionOk="0">
                <a:moveTo>
                  <a:pt x="-1" y="4576"/>
                </a:moveTo>
                <a:cubicBezTo>
                  <a:pt x="1455" y="2786"/>
                  <a:pt x="3189" y="1241"/>
                  <a:pt x="5134" y="0"/>
                </a:cubicBezTo>
              </a:path>
              <a:path w="16756" h="18207" stroke="0" extrusionOk="0">
                <a:moveTo>
                  <a:pt x="-1" y="4576"/>
                </a:moveTo>
                <a:cubicBezTo>
                  <a:pt x="1455" y="2786"/>
                  <a:pt x="3189" y="1241"/>
                  <a:pt x="5134" y="0"/>
                </a:cubicBezTo>
                <a:lnTo>
                  <a:pt x="16756" y="18207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76" name="Rectangle 44"/>
          <p:cNvSpPr>
            <a:spLocks noChangeArrowheads="1"/>
          </p:cNvSpPr>
          <p:nvPr/>
        </p:nvSpPr>
        <p:spPr bwMode="gray">
          <a:xfrm>
            <a:off x="1898650" y="2625725"/>
            <a:ext cx="654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</a:rPr>
              <a:t>Title</a:t>
            </a:r>
          </a:p>
        </p:txBody>
      </p:sp>
      <p:sp>
        <p:nvSpPr>
          <p:cNvPr id="18477" name="Rectangle 45"/>
          <p:cNvSpPr>
            <a:spLocks noChangeArrowheads="1"/>
          </p:cNvSpPr>
          <p:nvPr/>
        </p:nvSpPr>
        <p:spPr bwMode="gray">
          <a:xfrm>
            <a:off x="3640138" y="4384675"/>
            <a:ext cx="809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ea typeface="宋体" panose="02010600030101010101" pitchFamily="2" charset="-122"/>
              </a:rPr>
              <a:t>Title</a:t>
            </a:r>
          </a:p>
        </p:txBody>
      </p:sp>
      <p:sp>
        <p:nvSpPr>
          <p:cNvPr id="18478" name="Rectangle 46"/>
          <p:cNvSpPr>
            <a:spLocks noChangeArrowheads="1"/>
          </p:cNvSpPr>
          <p:nvPr/>
        </p:nvSpPr>
        <p:spPr bwMode="gray">
          <a:xfrm>
            <a:off x="6281738" y="3652838"/>
            <a:ext cx="654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Clr>
                <a:srgbClr val="FF0066"/>
              </a:buClr>
              <a:buSzPct val="75000"/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</a:rPr>
              <a:t>Title</a:t>
            </a:r>
          </a:p>
        </p:txBody>
      </p:sp>
      <p:sp>
        <p:nvSpPr>
          <p:cNvPr id="18479" name="AutoShape 47"/>
          <p:cNvSpPr>
            <a:spLocks/>
          </p:cNvSpPr>
          <p:nvPr/>
        </p:nvSpPr>
        <p:spPr bwMode="black">
          <a:xfrm>
            <a:off x="7086600" y="2770188"/>
            <a:ext cx="1898650" cy="544512"/>
          </a:xfrm>
          <a:prstGeom prst="accentCallout2">
            <a:avLst>
              <a:gd name="adj1" fmla="val 20991"/>
              <a:gd name="adj2" fmla="val -4014"/>
              <a:gd name="adj3" fmla="val 20991"/>
              <a:gd name="adj4" fmla="val -12375"/>
              <a:gd name="adj5" fmla="val 125657"/>
              <a:gd name="adj6" fmla="val -20736"/>
            </a:avLst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b="1">
                <a:ea typeface="宋体" panose="02010600030101010101" pitchFamily="2" charset="-122"/>
              </a:rPr>
              <a:t>Description of the contents</a:t>
            </a:r>
          </a:p>
        </p:txBody>
      </p:sp>
      <p:sp>
        <p:nvSpPr>
          <p:cNvPr id="18480" name="AutoShape 48"/>
          <p:cNvSpPr>
            <a:spLocks/>
          </p:cNvSpPr>
          <p:nvPr/>
        </p:nvSpPr>
        <p:spPr bwMode="black">
          <a:xfrm>
            <a:off x="5029200" y="5208588"/>
            <a:ext cx="2371725" cy="544512"/>
          </a:xfrm>
          <a:prstGeom prst="accentCallout2">
            <a:avLst>
              <a:gd name="adj1" fmla="val 20991"/>
              <a:gd name="adj2" fmla="val -3213"/>
              <a:gd name="adj3" fmla="val 20991"/>
              <a:gd name="adj4" fmla="val -13051"/>
              <a:gd name="adj5" fmla="val -40523"/>
              <a:gd name="adj6" fmla="val -23227"/>
            </a:avLst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en-US" altLang="zh-CN" b="1">
                <a:ea typeface="宋体" panose="02010600030101010101" pitchFamily="2" charset="-122"/>
              </a:rPr>
              <a:t>Description of the contents</a:t>
            </a:r>
          </a:p>
        </p:txBody>
      </p:sp>
      <p:sp>
        <p:nvSpPr>
          <p:cNvPr id="18481" name="AutoShape 49"/>
          <p:cNvSpPr>
            <a:spLocks/>
          </p:cNvSpPr>
          <p:nvPr/>
        </p:nvSpPr>
        <p:spPr bwMode="black">
          <a:xfrm>
            <a:off x="152400" y="1866900"/>
            <a:ext cx="1790700" cy="544513"/>
          </a:xfrm>
          <a:prstGeom prst="accentCallout2">
            <a:avLst>
              <a:gd name="adj1" fmla="val 20991"/>
              <a:gd name="adj2" fmla="val 104255"/>
              <a:gd name="adj3" fmla="val 20991"/>
              <a:gd name="adj4" fmla="val 109218"/>
              <a:gd name="adj5" fmla="val 107287"/>
              <a:gd name="adj6" fmla="val 114449"/>
            </a:avLst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r">
              <a:lnSpc>
                <a:spcPct val="90000"/>
              </a:lnSpc>
            </a:pPr>
            <a:r>
              <a:rPr lang="en-US" altLang="zh-CN" b="1">
                <a:ea typeface="宋体" panose="02010600030101010101" pitchFamily="2" charset="-122"/>
              </a:rPr>
              <a:t>Description of the contents</a:t>
            </a:r>
          </a:p>
        </p:txBody>
      </p:sp>
      <p:sp>
        <p:nvSpPr>
          <p:cNvPr id="18482" name="Rectangle 5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pic>
        <p:nvPicPr>
          <p:cNvPr id="18483" name="Picture 51" descr="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612"/>
          <a:stretch>
            <a:fillRect/>
          </a:stretch>
        </p:blipFill>
        <p:spPr bwMode="auto">
          <a:xfrm>
            <a:off x="7418388" y="4953000"/>
            <a:ext cx="17018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graphicFrame>
        <p:nvGraphicFramePr>
          <p:cNvPr id="19459" name="Group 3"/>
          <p:cNvGraphicFramePr>
            <a:graphicFrameLocks noGrp="1"/>
          </p:cNvGraphicFramePr>
          <p:nvPr/>
        </p:nvGraphicFramePr>
        <p:xfrm>
          <a:off x="2292350" y="2540000"/>
          <a:ext cx="5692775" cy="3206750"/>
        </p:xfrm>
        <a:graphic>
          <a:graphicData uri="http://schemas.openxmlformats.org/drawingml/2006/table">
            <a:tbl>
              <a:tblPr/>
              <a:tblGrid>
                <a:gridCol w="1138238"/>
                <a:gridCol w="1139825"/>
                <a:gridCol w="1136650"/>
                <a:gridCol w="1139825"/>
                <a:gridCol w="1138237"/>
              </a:tblGrid>
              <a:tr h="558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  <a:tr h="2984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3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  <a:tr h="5476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9503" name="Text Box 47"/>
          <p:cNvSpPr txBox="1">
            <a:spLocks noChangeArrowheads="1"/>
          </p:cNvSpPr>
          <p:nvPr/>
        </p:nvSpPr>
        <p:spPr bwMode="gray">
          <a:xfrm>
            <a:off x="777875" y="2614613"/>
            <a:ext cx="15176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C0C0C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ea typeface="宋体" panose="02010600030101010101" pitchFamily="2" charset="-122"/>
              </a:rPr>
              <a:t>Contents01</a:t>
            </a:r>
          </a:p>
        </p:txBody>
      </p:sp>
      <p:sp>
        <p:nvSpPr>
          <p:cNvPr id="19504" name="Text Box 48"/>
          <p:cNvSpPr txBox="1">
            <a:spLocks noChangeArrowheads="1"/>
          </p:cNvSpPr>
          <p:nvPr/>
        </p:nvSpPr>
        <p:spPr bwMode="gray">
          <a:xfrm>
            <a:off x="777875" y="3171825"/>
            <a:ext cx="15176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C0C0C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ea typeface="宋体" panose="02010600030101010101" pitchFamily="2" charset="-122"/>
              </a:rPr>
              <a:t>Contents02</a:t>
            </a:r>
          </a:p>
        </p:txBody>
      </p:sp>
      <p:sp>
        <p:nvSpPr>
          <p:cNvPr id="19505" name="Text Box 49"/>
          <p:cNvSpPr txBox="1">
            <a:spLocks noChangeArrowheads="1"/>
          </p:cNvSpPr>
          <p:nvPr/>
        </p:nvSpPr>
        <p:spPr bwMode="gray">
          <a:xfrm>
            <a:off x="777875" y="3695700"/>
            <a:ext cx="15176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C0C0C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ea typeface="宋体" panose="02010600030101010101" pitchFamily="2" charset="-122"/>
              </a:rPr>
              <a:t>Contents03</a:t>
            </a:r>
          </a:p>
        </p:txBody>
      </p:sp>
      <p:sp>
        <p:nvSpPr>
          <p:cNvPr id="19506" name="Text Box 50"/>
          <p:cNvSpPr txBox="1">
            <a:spLocks noChangeArrowheads="1"/>
          </p:cNvSpPr>
          <p:nvPr/>
        </p:nvSpPr>
        <p:spPr bwMode="gray">
          <a:xfrm>
            <a:off x="777875" y="4210050"/>
            <a:ext cx="15176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C0C0C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ea typeface="宋体" panose="02010600030101010101" pitchFamily="2" charset="-122"/>
              </a:rPr>
              <a:t>Contents04</a:t>
            </a:r>
          </a:p>
        </p:txBody>
      </p:sp>
      <p:sp>
        <p:nvSpPr>
          <p:cNvPr id="19507" name="Text Box 51"/>
          <p:cNvSpPr txBox="1">
            <a:spLocks noChangeArrowheads="1"/>
          </p:cNvSpPr>
          <p:nvPr/>
        </p:nvSpPr>
        <p:spPr bwMode="gray">
          <a:xfrm>
            <a:off x="777875" y="4743450"/>
            <a:ext cx="15176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EC8AA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C0C0C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ea typeface="宋体" panose="02010600030101010101" pitchFamily="2" charset="-122"/>
              </a:rPr>
              <a:t>Contents05</a:t>
            </a:r>
          </a:p>
        </p:txBody>
      </p:sp>
      <p:sp>
        <p:nvSpPr>
          <p:cNvPr id="19508" name="Text Box 52"/>
          <p:cNvSpPr txBox="1">
            <a:spLocks noChangeArrowheads="1"/>
          </p:cNvSpPr>
          <p:nvPr/>
        </p:nvSpPr>
        <p:spPr bwMode="gray">
          <a:xfrm>
            <a:off x="777875" y="5286375"/>
            <a:ext cx="15176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C0C0C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ea typeface="宋体" panose="02010600030101010101" pitchFamily="2" charset="-122"/>
              </a:rPr>
              <a:t>Contents06</a:t>
            </a:r>
          </a:p>
        </p:txBody>
      </p:sp>
      <p:sp>
        <p:nvSpPr>
          <p:cNvPr id="19509" name="Text Box 53"/>
          <p:cNvSpPr txBox="1">
            <a:spLocks noChangeArrowheads="1"/>
          </p:cNvSpPr>
          <p:nvPr/>
        </p:nvSpPr>
        <p:spPr bwMode="gray">
          <a:xfrm>
            <a:off x="2203450" y="5791200"/>
            <a:ext cx="616426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0%               20%                40%                60%                80%              100%    </a:t>
            </a:r>
          </a:p>
        </p:txBody>
      </p:sp>
      <p:sp>
        <p:nvSpPr>
          <p:cNvPr id="19510" name="Text Box 54"/>
          <p:cNvSpPr txBox="1">
            <a:spLocks noChangeArrowheads="1"/>
          </p:cNvSpPr>
          <p:nvPr/>
        </p:nvSpPr>
        <p:spPr bwMode="gray">
          <a:xfrm>
            <a:off x="3417888" y="2644775"/>
            <a:ext cx="8794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2700" dir="54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18.5%</a:t>
            </a:r>
          </a:p>
        </p:txBody>
      </p:sp>
      <p:sp>
        <p:nvSpPr>
          <p:cNvPr id="19511" name="Text Box 55"/>
          <p:cNvSpPr txBox="1">
            <a:spLocks noChangeArrowheads="1"/>
          </p:cNvSpPr>
          <p:nvPr/>
        </p:nvSpPr>
        <p:spPr bwMode="gray">
          <a:xfrm>
            <a:off x="3397250" y="3732213"/>
            <a:ext cx="8794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17.5%</a:t>
            </a:r>
          </a:p>
        </p:txBody>
      </p:sp>
      <p:sp>
        <p:nvSpPr>
          <p:cNvPr id="19512" name="Text Box 56"/>
          <p:cNvSpPr txBox="1">
            <a:spLocks noChangeArrowheads="1"/>
          </p:cNvSpPr>
          <p:nvPr/>
        </p:nvSpPr>
        <p:spPr bwMode="gray">
          <a:xfrm>
            <a:off x="6283325" y="3241675"/>
            <a:ext cx="8794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65%</a:t>
            </a:r>
          </a:p>
        </p:txBody>
      </p:sp>
      <p:sp>
        <p:nvSpPr>
          <p:cNvPr id="19513" name="Text Box 57"/>
          <p:cNvSpPr txBox="1">
            <a:spLocks noChangeArrowheads="1"/>
          </p:cNvSpPr>
          <p:nvPr/>
        </p:nvSpPr>
        <p:spPr bwMode="gray">
          <a:xfrm>
            <a:off x="3751263" y="4254500"/>
            <a:ext cx="8794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23.6%</a:t>
            </a:r>
          </a:p>
        </p:txBody>
      </p:sp>
      <p:sp>
        <p:nvSpPr>
          <p:cNvPr id="19514" name="Text Box 58"/>
          <p:cNvSpPr txBox="1">
            <a:spLocks noChangeArrowheads="1"/>
          </p:cNvSpPr>
          <p:nvPr/>
        </p:nvSpPr>
        <p:spPr bwMode="gray">
          <a:xfrm>
            <a:off x="5989638" y="4800600"/>
            <a:ext cx="8794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63.6%</a:t>
            </a:r>
          </a:p>
        </p:txBody>
      </p:sp>
      <p:sp>
        <p:nvSpPr>
          <p:cNvPr id="19515" name="Text Box 59"/>
          <p:cNvSpPr txBox="1">
            <a:spLocks noChangeArrowheads="1"/>
          </p:cNvSpPr>
          <p:nvPr/>
        </p:nvSpPr>
        <p:spPr bwMode="gray">
          <a:xfrm>
            <a:off x="7131050" y="5337175"/>
            <a:ext cx="8794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84.3%</a:t>
            </a:r>
          </a:p>
        </p:txBody>
      </p:sp>
      <p:sp>
        <p:nvSpPr>
          <p:cNvPr id="19516" name="Rectangle 60"/>
          <p:cNvSpPr>
            <a:spLocks noChangeArrowheads="1"/>
          </p:cNvSpPr>
          <p:nvPr/>
        </p:nvSpPr>
        <p:spPr bwMode="gray">
          <a:xfrm>
            <a:off x="1371600" y="1717675"/>
            <a:ext cx="586740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1600" b="1">
                <a:ea typeface="宋体" panose="02010600030101010101" pitchFamily="2" charset="-122"/>
              </a:rPr>
              <a:t>ThemeGallery  is a Design Digital Content &amp; Contents mall developed by Guild Design Inc.</a:t>
            </a:r>
          </a:p>
        </p:txBody>
      </p:sp>
      <p:grpSp>
        <p:nvGrpSpPr>
          <p:cNvPr id="19517" name="Group 61"/>
          <p:cNvGrpSpPr>
            <a:grpSpLocks/>
          </p:cNvGrpSpPr>
          <p:nvPr/>
        </p:nvGrpSpPr>
        <p:grpSpPr bwMode="auto">
          <a:xfrm>
            <a:off x="2305050" y="2654300"/>
            <a:ext cx="968375" cy="274638"/>
            <a:chOff x="1452" y="1646"/>
            <a:chExt cx="610" cy="173"/>
          </a:xfrm>
        </p:grpSpPr>
        <p:sp>
          <p:nvSpPr>
            <p:cNvPr id="19518" name="Rectangle 62"/>
            <p:cNvSpPr>
              <a:spLocks noChangeArrowheads="1"/>
            </p:cNvSpPr>
            <p:nvPr/>
          </p:nvSpPr>
          <p:spPr bwMode="gray">
            <a:xfrm>
              <a:off x="1452" y="1646"/>
              <a:ext cx="610" cy="173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tint val="60392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tint val="60392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scene3d>
              <a:camera prst="legacyPerspectiveBottom"/>
              <a:lightRig rig="legacyFlat1" dir="t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2"/>
              </a:extrusionClr>
              <a:contourClr>
                <a:schemeClr val="accent2"/>
              </a:contourClr>
            </a:sp3d>
            <a:extLst>
              <a:ext uri="{91240B29-F687-4F45-9708-019B960494DF}">
                <a14:hiddenLine xmlns:a14="http://schemas.microsoft.com/office/drawing/2010/main" w="9525" algn="ctr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19519" name="AutoShape 63"/>
            <p:cNvSpPr>
              <a:spLocks noChangeArrowheads="1"/>
            </p:cNvSpPr>
            <p:nvPr/>
          </p:nvSpPr>
          <p:spPr bwMode="gray">
            <a:xfrm>
              <a:off x="1452" y="1647"/>
              <a:ext cx="610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9520" name="Group 64"/>
          <p:cNvGrpSpPr>
            <a:grpSpLocks/>
          </p:cNvGrpSpPr>
          <p:nvPr/>
        </p:nvGrpSpPr>
        <p:grpSpPr bwMode="auto">
          <a:xfrm>
            <a:off x="2305050" y="3749675"/>
            <a:ext cx="849313" cy="276225"/>
            <a:chOff x="1452" y="1998"/>
            <a:chExt cx="535" cy="174"/>
          </a:xfrm>
        </p:grpSpPr>
        <p:sp>
          <p:nvSpPr>
            <p:cNvPr id="19521" name="Rectangle 65"/>
            <p:cNvSpPr>
              <a:spLocks noChangeArrowheads="1"/>
            </p:cNvSpPr>
            <p:nvPr/>
          </p:nvSpPr>
          <p:spPr bwMode="gray">
            <a:xfrm>
              <a:off x="1452" y="1999"/>
              <a:ext cx="535" cy="173"/>
            </a:xfrm>
            <a:prstGeom prst="rect">
              <a:avLst/>
            </a:prstGeom>
            <a:gradFill rotWithShape="1">
              <a:gsLst>
                <a:gs pos="0">
                  <a:schemeClr val="folHlink">
                    <a:gamma/>
                    <a:tint val="5725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57255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folHlink"/>
              </a:extrusionClr>
              <a:contourClr>
                <a:schemeClr val="folHlink"/>
              </a:contourClr>
            </a:sp3d>
            <a:extLst>
              <a:ext uri="{91240B29-F687-4F45-9708-019B960494DF}">
                <a14:hiddenLine xmlns:a14="http://schemas.microsoft.com/office/drawing/2010/main" w="9525" algn="ctr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19522" name="AutoShape 66"/>
            <p:cNvSpPr>
              <a:spLocks noChangeArrowheads="1"/>
            </p:cNvSpPr>
            <p:nvPr/>
          </p:nvSpPr>
          <p:spPr bwMode="gray">
            <a:xfrm>
              <a:off x="1452" y="1998"/>
              <a:ext cx="535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9523" name="Group 67"/>
          <p:cNvGrpSpPr>
            <a:grpSpLocks/>
          </p:cNvGrpSpPr>
          <p:nvPr/>
        </p:nvGrpSpPr>
        <p:grpSpPr bwMode="auto">
          <a:xfrm>
            <a:off x="2298700" y="3232150"/>
            <a:ext cx="3873500" cy="276225"/>
            <a:chOff x="1452" y="2340"/>
            <a:chExt cx="265" cy="174"/>
          </a:xfrm>
        </p:grpSpPr>
        <p:sp>
          <p:nvSpPr>
            <p:cNvPr id="19524" name="Rectangle 68"/>
            <p:cNvSpPr>
              <a:spLocks noChangeArrowheads="1"/>
            </p:cNvSpPr>
            <p:nvPr/>
          </p:nvSpPr>
          <p:spPr bwMode="gray">
            <a:xfrm>
              <a:off x="1452" y="2341"/>
              <a:ext cx="264" cy="173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72941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tint val="7294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1"/>
              </a:extrusionClr>
              <a:contourClr>
                <a:schemeClr val="accent1"/>
              </a:contourClr>
            </a:sp3d>
            <a:extLst>
              <a:ext uri="{91240B29-F687-4F45-9708-019B960494DF}">
                <a14:hiddenLine xmlns:a14="http://schemas.microsoft.com/office/drawing/2010/main" w="9525" algn="ctr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19525" name="AutoShape 69"/>
            <p:cNvSpPr>
              <a:spLocks noChangeArrowheads="1"/>
            </p:cNvSpPr>
            <p:nvPr/>
          </p:nvSpPr>
          <p:spPr bwMode="gray">
            <a:xfrm>
              <a:off x="1452" y="2340"/>
              <a:ext cx="265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9526" name="Group 70"/>
          <p:cNvGrpSpPr>
            <a:grpSpLocks/>
          </p:cNvGrpSpPr>
          <p:nvPr/>
        </p:nvGrpSpPr>
        <p:grpSpPr bwMode="auto">
          <a:xfrm>
            <a:off x="2305050" y="4260850"/>
            <a:ext cx="1316038" cy="274638"/>
            <a:chOff x="1452" y="2658"/>
            <a:chExt cx="829" cy="173"/>
          </a:xfrm>
        </p:grpSpPr>
        <p:sp>
          <p:nvSpPr>
            <p:cNvPr id="19527" name="Rectangle 71"/>
            <p:cNvSpPr>
              <a:spLocks noChangeArrowheads="1"/>
            </p:cNvSpPr>
            <p:nvPr/>
          </p:nvSpPr>
          <p:spPr bwMode="gray">
            <a:xfrm>
              <a:off x="1452" y="2658"/>
              <a:ext cx="829" cy="173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tint val="79216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79216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hlink"/>
              </a:extrusionClr>
              <a:contourClr>
                <a:schemeClr val="hlink"/>
              </a:contourClr>
            </a:sp3d>
            <a:extLst>
              <a:ext uri="{91240B29-F687-4F45-9708-019B960494DF}">
                <a14:hiddenLine xmlns:a14="http://schemas.microsoft.com/office/drawing/2010/main" w="9525" algn="ctr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19528" name="AutoShape 72"/>
            <p:cNvSpPr>
              <a:spLocks noChangeArrowheads="1"/>
            </p:cNvSpPr>
            <p:nvPr/>
          </p:nvSpPr>
          <p:spPr bwMode="gray">
            <a:xfrm>
              <a:off x="1452" y="2658"/>
              <a:ext cx="829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9529" name="Group 73"/>
          <p:cNvGrpSpPr>
            <a:grpSpLocks/>
          </p:cNvGrpSpPr>
          <p:nvPr/>
        </p:nvGrpSpPr>
        <p:grpSpPr bwMode="auto">
          <a:xfrm>
            <a:off x="2305050" y="4813300"/>
            <a:ext cx="3573463" cy="276225"/>
            <a:chOff x="1452" y="3006"/>
            <a:chExt cx="2251" cy="174"/>
          </a:xfrm>
        </p:grpSpPr>
        <p:sp>
          <p:nvSpPr>
            <p:cNvPr id="19530" name="Rectangle 74"/>
            <p:cNvSpPr>
              <a:spLocks noChangeArrowheads="1"/>
            </p:cNvSpPr>
            <p:nvPr/>
          </p:nvSpPr>
          <p:spPr bwMode="gray">
            <a:xfrm>
              <a:off x="1452" y="3007"/>
              <a:ext cx="2251" cy="173"/>
            </a:xfrm>
            <a:prstGeom prst="rect">
              <a:avLst/>
            </a:prstGeom>
            <a:gradFill rotWithShape="1">
              <a:gsLst>
                <a:gs pos="0">
                  <a:srgbClr val="6666FF">
                    <a:gamma/>
                    <a:tint val="85882"/>
                    <a:invGamma/>
                  </a:srgbClr>
                </a:gs>
                <a:gs pos="50000">
                  <a:srgbClr val="6666FF"/>
                </a:gs>
                <a:gs pos="100000">
                  <a:srgbClr val="6666FF">
                    <a:gamma/>
                    <a:tint val="8588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6666FF"/>
              </a:extrusionClr>
              <a:contourClr>
                <a:srgbClr val="6666FF"/>
              </a:contourClr>
            </a:sp3d>
            <a:extLst>
              <a:ext uri="{91240B29-F687-4F45-9708-019B960494DF}">
                <a14:hiddenLine xmlns:a14="http://schemas.microsoft.com/office/drawing/2010/main" w="9525" algn="ctr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19531" name="AutoShape 75"/>
            <p:cNvSpPr>
              <a:spLocks noChangeArrowheads="1"/>
            </p:cNvSpPr>
            <p:nvPr/>
          </p:nvSpPr>
          <p:spPr bwMode="gray">
            <a:xfrm>
              <a:off x="1452" y="3006"/>
              <a:ext cx="2248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9532" name="Group 76"/>
          <p:cNvGrpSpPr>
            <a:grpSpLocks/>
          </p:cNvGrpSpPr>
          <p:nvPr/>
        </p:nvGrpSpPr>
        <p:grpSpPr bwMode="auto">
          <a:xfrm>
            <a:off x="2305050" y="5346700"/>
            <a:ext cx="4725988" cy="276225"/>
            <a:chOff x="1452" y="3342"/>
            <a:chExt cx="2977" cy="174"/>
          </a:xfrm>
        </p:grpSpPr>
        <p:sp>
          <p:nvSpPr>
            <p:cNvPr id="19533" name="Rectangle 77"/>
            <p:cNvSpPr>
              <a:spLocks noChangeArrowheads="1"/>
            </p:cNvSpPr>
            <p:nvPr/>
          </p:nvSpPr>
          <p:spPr bwMode="gray">
            <a:xfrm>
              <a:off x="1452" y="3343"/>
              <a:ext cx="2977" cy="173"/>
            </a:xfrm>
            <a:prstGeom prst="rect">
              <a:avLst/>
            </a:prstGeom>
            <a:gradFill rotWithShape="1">
              <a:gsLst>
                <a:gs pos="0">
                  <a:srgbClr val="AD67AA">
                    <a:gamma/>
                    <a:tint val="76078"/>
                    <a:invGamma/>
                  </a:srgbClr>
                </a:gs>
                <a:gs pos="50000">
                  <a:srgbClr val="AD67AA"/>
                </a:gs>
                <a:gs pos="100000">
                  <a:srgbClr val="AD67AA">
                    <a:gamma/>
                    <a:tint val="76078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AD67AA"/>
              </a:extrusionClr>
              <a:contourClr>
                <a:srgbClr val="AD67AA"/>
              </a:contourClr>
            </a:sp3d>
            <a:extLst>
              <a:ext uri="{91240B29-F687-4F45-9708-019B960494DF}">
                <a14:hiddenLine xmlns:a14="http://schemas.microsoft.com/office/drawing/2010/main" w="9525" algn="ctr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19534" name="AutoShape 78"/>
            <p:cNvSpPr>
              <a:spLocks noChangeArrowheads="1"/>
            </p:cNvSpPr>
            <p:nvPr/>
          </p:nvSpPr>
          <p:spPr bwMode="gray">
            <a:xfrm>
              <a:off x="1452" y="3342"/>
              <a:ext cx="2977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Picture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7" t="19762" r="14577" b="2675"/>
          <a:stretch>
            <a:fillRect/>
          </a:stretch>
        </p:blipFill>
        <p:spPr bwMode="gray">
          <a:xfrm rot="5400000">
            <a:off x="2144712" y="-141287"/>
            <a:ext cx="5921375" cy="807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8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20484" name="Oval 4"/>
          <p:cNvSpPr>
            <a:spLocks noChangeArrowheads="1"/>
          </p:cNvSpPr>
          <p:nvPr/>
        </p:nvSpPr>
        <p:spPr bwMode="gray">
          <a:xfrm>
            <a:off x="2760663" y="2352675"/>
            <a:ext cx="3743325" cy="3743325"/>
          </a:xfrm>
          <a:prstGeom prst="ellipse">
            <a:avLst/>
          </a:prstGeom>
          <a:gradFill rotWithShape="1">
            <a:gsLst>
              <a:gs pos="0">
                <a:srgbClr val="E6E6E6"/>
              </a:gs>
              <a:gs pos="14999">
                <a:srgbClr val="7D8496"/>
              </a:gs>
              <a:gs pos="53000">
                <a:srgbClr val="E6E6E6"/>
              </a:gs>
              <a:gs pos="67999">
                <a:srgbClr val="7D8496"/>
              </a:gs>
              <a:gs pos="92999">
                <a:srgbClr val="E6E6E6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85" name="Oval 5"/>
          <p:cNvSpPr>
            <a:spLocks noChangeArrowheads="1"/>
          </p:cNvSpPr>
          <p:nvPr/>
        </p:nvSpPr>
        <p:spPr bwMode="gray">
          <a:xfrm>
            <a:off x="3254375" y="2832100"/>
            <a:ext cx="2749550" cy="2746375"/>
          </a:xfrm>
          <a:prstGeom prst="ellipse">
            <a:avLst/>
          </a:prstGeom>
          <a:gradFill rotWithShape="1">
            <a:gsLst>
              <a:gs pos="0">
                <a:srgbClr val="FFFFFF">
                  <a:gamma/>
                  <a:shade val="63137"/>
                  <a:invGamma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63137"/>
                  <a:invGamma/>
                </a:srgbClr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FFFFFF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gray">
          <a:xfrm>
            <a:off x="3730625" y="3857625"/>
            <a:ext cx="1854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gray">
          <a:xfrm>
            <a:off x="1430338" y="2051050"/>
            <a:ext cx="2633662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ea typeface="宋体" panose="02010600030101010101" pitchFamily="2" charset="-122"/>
                <a:cs typeface="Arial" panose="020B0604020202020204" pitchFamily="34" charset="0"/>
              </a:rPr>
              <a:t>ThemeGallery</a:t>
            </a:r>
            <a:r>
              <a:rPr lang="en-US" altLang="zh-CN" sz="1400">
                <a:ea typeface="宋体" panose="02010600030101010101" pitchFamily="2" charset="-122"/>
                <a:cs typeface="Arial" panose="020B0604020202020204" pitchFamily="34" charset="0"/>
              </a:rPr>
              <a:t> is a Design Digital Content &amp; Contents mall developed by Guild Design Inc.</a:t>
            </a: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gray">
          <a:xfrm>
            <a:off x="185738" y="4659313"/>
            <a:ext cx="2328862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ea typeface="宋体" panose="02010600030101010101" pitchFamily="2" charset="-122"/>
                <a:cs typeface="Arial" panose="020B0604020202020204" pitchFamily="34" charset="0"/>
              </a:rPr>
              <a:t>ThemeGallery</a:t>
            </a:r>
            <a:r>
              <a:rPr lang="en-US" altLang="zh-CN" sz="1400">
                <a:ea typeface="宋体" panose="02010600030101010101" pitchFamily="2" charset="-122"/>
                <a:cs typeface="Arial" panose="020B0604020202020204" pitchFamily="34" charset="0"/>
              </a:rPr>
              <a:t> is a Design Digital Content &amp; Contents mall developed by Guild Design Inc.</a:t>
            </a:r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gray">
          <a:xfrm>
            <a:off x="6689725" y="4579938"/>
            <a:ext cx="2363788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ea typeface="宋体" panose="02010600030101010101" pitchFamily="2" charset="-122"/>
                <a:cs typeface="Arial" panose="020B0604020202020204" pitchFamily="34" charset="0"/>
              </a:rPr>
              <a:t>ThemeGallery</a:t>
            </a:r>
            <a:r>
              <a:rPr lang="en-US" altLang="zh-CN" sz="1400">
                <a:ea typeface="宋体" panose="02010600030101010101" pitchFamily="2" charset="-122"/>
                <a:cs typeface="Arial" panose="020B0604020202020204" pitchFamily="34" charset="0"/>
              </a:rPr>
              <a:t> is a Design Digital Content &amp; Contents mall developed by Guild Design Inc.</a:t>
            </a:r>
          </a:p>
        </p:txBody>
      </p:sp>
      <p:grpSp>
        <p:nvGrpSpPr>
          <p:cNvPr id="20490" name="Group 10"/>
          <p:cNvGrpSpPr>
            <a:grpSpLocks/>
          </p:cNvGrpSpPr>
          <p:nvPr/>
        </p:nvGrpSpPr>
        <p:grpSpPr bwMode="auto">
          <a:xfrm>
            <a:off x="3797300" y="1827213"/>
            <a:ext cx="1631950" cy="1612900"/>
            <a:chOff x="437" y="1700"/>
            <a:chExt cx="1110" cy="1096"/>
          </a:xfrm>
        </p:grpSpPr>
        <p:grpSp>
          <p:nvGrpSpPr>
            <p:cNvPr id="20491" name="Group 11"/>
            <p:cNvGrpSpPr>
              <a:grpSpLocks/>
            </p:cNvGrpSpPr>
            <p:nvPr/>
          </p:nvGrpSpPr>
          <p:grpSpPr bwMode="auto">
            <a:xfrm>
              <a:off x="437" y="1700"/>
              <a:ext cx="1110" cy="1096"/>
              <a:chOff x="437" y="1700"/>
              <a:chExt cx="1110" cy="1096"/>
            </a:xfrm>
          </p:grpSpPr>
          <p:sp>
            <p:nvSpPr>
              <p:cNvPr id="20492" name="Oval 12"/>
              <p:cNvSpPr>
                <a:spLocks noChangeArrowheads="1"/>
              </p:cNvSpPr>
              <p:nvPr/>
            </p:nvSpPr>
            <p:spPr bwMode="gray">
              <a:xfrm>
                <a:off x="437" y="1700"/>
                <a:ext cx="1110" cy="1096"/>
              </a:xfrm>
              <a:prstGeom prst="ellipse">
                <a:avLst/>
              </a:prstGeom>
              <a:solidFill>
                <a:srgbClr val="3333CC">
                  <a:alpha val="10001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57150">
                    <a:solidFill>
                      <a:srgbClr val="FFFFFF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493" name="Oval 13"/>
              <p:cNvSpPr>
                <a:spLocks noChangeArrowheads="1"/>
              </p:cNvSpPr>
              <p:nvPr/>
            </p:nvSpPr>
            <p:spPr bwMode="gray">
              <a:xfrm>
                <a:off x="462" y="1725"/>
                <a:ext cx="1062" cy="1048"/>
              </a:xfrm>
              <a:prstGeom prst="ellipse">
                <a:avLst/>
              </a:prstGeom>
              <a:solidFill>
                <a:schemeClr val="accent1">
                  <a:alpha val="10001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57150">
                    <a:solidFill>
                      <a:srgbClr val="FFFFFF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0494" name="Group 14"/>
            <p:cNvGrpSpPr>
              <a:grpSpLocks/>
            </p:cNvGrpSpPr>
            <p:nvPr/>
          </p:nvGrpSpPr>
          <p:grpSpPr bwMode="auto">
            <a:xfrm>
              <a:off x="486" y="1748"/>
              <a:ext cx="1026" cy="1014"/>
              <a:chOff x="437" y="1700"/>
              <a:chExt cx="1110" cy="1096"/>
            </a:xfrm>
          </p:grpSpPr>
          <p:sp>
            <p:nvSpPr>
              <p:cNvPr id="20495" name="Oval 15"/>
              <p:cNvSpPr>
                <a:spLocks noChangeArrowheads="1"/>
              </p:cNvSpPr>
              <p:nvPr/>
            </p:nvSpPr>
            <p:spPr bwMode="gray">
              <a:xfrm>
                <a:off x="437" y="1700"/>
                <a:ext cx="1110" cy="1096"/>
              </a:xfrm>
              <a:prstGeom prst="ellipse">
                <a:avLst/>
              </a:prstGeom>
              <a:solidFill>
                <a:schemeClr val="accent1">
                  <a:alpha val="10001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57150">
                    <a:solidFill>
                      <a:srgbClr val="FFFFFF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496" name="Oval 16"/>
              <p:cNvSpPr>
                <a:spLocks noChangeArrowheads="1"/>
              </p:cNvSpPr>
              <p:nvPr/>
            </p:nvSpPr>
            <p:spPr bwMode="gray">
              <a:xfrm>
                <a:off x="462" y="1725"/>
                <a:ext cx="1062" cy="1048"/>
              </a:xfrm>
              <a:prstGeom prst="ellipse">
                <a:avLst/>
              </a:prstGeom>
              <a:solidFill>
                <a:srgbClr val="3333CC">
                  <a:alpha val="10001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57150">
                    <a:solidFill>
                      <a:srgbClr val="FFFFFF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0497" name="Group 17"/>
          <p:cNvGrpSpPr>
            <a:grpSpLocks/>
          </p:cNvGrpSpPr>
          <p:nvPr/>
        </p:nvGrpSpPr>
        <p:grpSpPr bwMode="auto">
          <a:xfrm>
            <a:off x="2387600" y="4230688"/>
            <a:ext cx="1631950" cy="1612900"/>
            <a:chOff x="437" y="1700"/>
            <a:chExt cx="1110" cy="1096"/>
          </a:xfrm>
        </p:grpSpPr>
        <p:grpSp>
          <p:nvGrpSpPr>
            <p:cNvPr id="20498" name="Group 18"/>
            <p:cNvGrpSpPr>
              <a:grpSpLocks/>
            </p:cNvGrpSpPr>
            <p:nvPr/>
          </p:nvGrpSpPr>
          <p:grpSpPr bwMode="auto">
            <a:xfrm>
              <a:off x="437" y="1700"/>
              <a:ext cx="1110" cy="1096"/>
              <a:chOff x="437" y="1700"/>
              <a:chExt cx="1110" cy="1096"/>
            </a:xfrm>
          </p:grpSpPr>
          <p:sp>
            <p:nvSpPr>
              <p:cNvPr id="20499" name="Oval 19"/>
              <p:cNvSpPr>
                <a:spLocks noChangeArrowheads="1"/>
              </p:cNvSpPr>
              <p:nvPr/>
            </p:nvSpPr>
            <p:spPr bwMode="gray">
              <a:xfrm>
                <a:off x="437" y="1700"/>
                <a:ext cx="1110" cy="1096"/>
              </a:xfrm>
              <a:prstGeom prst="ellipse">
                <a:avLst/>
              </a:prstGeom>
              <a:solidFill>
                <a:schemeClr val="accent2">
                  <a:alpha val="10001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57150">
                    <a:solidFill>
                      <a:srgbClr val="FFFFFF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500" name="Oval 20"/>
              <p:cNvSpPr>
                <a:spLocks noChangeArrowheads="1"/>
              </p:cNvSpPr>
              <p:nvPr/>
            </p:nvSpPr>
            <p:spPr bwMode="gray">
              <a:xfrm>
                <a:off x="462" y="1725"/>
                <a:ext cx="1062" cy="1048"/>
              </a:xfrm>
              <a:prstGeom prst="ellipse">
                <a:avLst/>
              </a:prstGeom>
              <a:solidFill>
                <a:schemeClr val="accent2">
                  <a:alpha val="10001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57150">
                    <a:solidFill>
                      <a:srgbClr val="FFFFFF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0501" name="Group 21"/>
            <p:cNvGrpSpPr>
              <a:grpSpLocks/>
            </p:cNvGrpSpPr>
            <p:nvPr/>
          </p:nvGrpSpPr>
          <p:grpSpPr bwMode="auto">
            <a:xfrm>
              <a:off x="486" y="1748"/>
              <a:ext cx="1026" cy="1014"/>
              <a:chOff x="437" y="1700"/>
              <a:chExt cx="1110" cy="1096"/>
            </a:xfrm>
          </p:grpSpPr>
          <p:sp>
            <p:nvSpPr>
              <p:cNvPr id="20502" name="Oval 22"/>
              <p:cNvSpPr>
                <a:spLocks noChangeArrowheads="1"/>
              </p:cNvSpPr>
              <p:nvPr/>
            </p:nvSpPr>
            <p:spPr bwMode="gray">
              <a:xfrm>
                <a:off x="437" y="1700"/>
                <a:ext cx="1110" cy="1096"/>
              </a:xfrm>
              <a:prstGeom prst="ellipse">
                <a:avLst/>
              </a:prstGeom>
              <a:solidFill>
                <a:schemeClr val="accent2">
                  <a:alpha val="10001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57150">
                    <a:solidFill>
                      <a:srgbClr val="FFFFFF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503" name="Oval 23"/>
              <p:cNvSpPr>
                <a:spLocks noChangeArrowheads="1"/>
              </p:cNvSpPr>
              <p:nvPr/>
            </p:nvSpPr>
            <p:spPr bwMode="gray">
              <a:xfrm>
                <a:off x="462" y="1725"/>
                <a:ext cx="1062" cy="1048"/>
              </a:xfrm>
              <a:prstGeom prst="ellipse">
                <a:avLst/>
              </a:prstGeom>
              <a:solidFill>
                <a:schemeClr val="accent2">
                  <a:alpha val="10001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57150">
                    <a:solidFill>
                      <a:srgbClr val="FFFFFF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0504" name="Group 24"/>
          <p:cNvGrpSpPr>
            <a:grpSpLocks/>
          </p:cNvGrpSpPr>
          <p:nvPr/>
        </p:nvGrpSpPr>
        <p:grpSpPr bwMode="auto">
          <a:xfrm>
            <a:off x="5118100" y="4230688"/>
            <a:ext cx="1631950" cy="1612900"/>
            <a:chOff x="437" y="1700"/>
            <a:chExt cx="1110" cy="1096"/>
          </a:xfrm>
        </p:grpSpPr>
        <p:grpSp>
          <p:nvGrpSpPr>
            <p:cNvPr id="20505" name="Group 25"/>
            <p:cNvGrpSpPr>
              <a:grpSpLocks/>
            </p:cNvGrpSpPr>
            <p:nvPr/>
          </p:nvGrpSpPr>
          <p:grpSpPr bwMode="auto">
            <a:xfrm>
              <a:off x="437" y="1700"/>
              <a:ext cx="1110" cy="1096"/>
              <a:chOff x="437" y="1700"/>
              <a:chExt cx="1110" cy="1096"/>
            </a:xfrm>
          </p:grpSpPr>
          <p:sp>
            <p:nvSpPr>
              <p:cNvPr id="20506" name="Oval 26"/>
              <p:cNvSpPr>
                <a:spLocks noChangeArrowheads="1"/>
              </p:cNvSpPr>
              <p:nvPr/>
            </p:nvSpPr>
            <p:spPr bwMode="gray">
              <a:xfrm>
                <a:off x="437" y="1700"/>
                <a:ext cx="1110" cy="1096"/>
              </a:xfrm>
              <a:prstGeom prst="ellipse">
                <a:avLst/>
              </a:prstGeom>
              <a:solidFill>
                <a:schemeClr val="hlink">
                  <a:alpha val="10001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57150">
                    <a:solidFill>
                      <a:srgbClr val="FFFFFF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507" name="Oval 27"/>
              <p:cNvSpPr>
                <a:spLocks noChangeArrowheads="1"/>
              </p:cNvSpPr>
              <p:nvPr/>
            </p:nvSpPr>
            <p:spPr bwMode="gray">
              <a:xfrm>
                <a:off x="462" y="1725"/>
                <a:ext cx="1062" cy="1048"/>
              </a:xfrm>
              <a:prstGeom prst="ellipse">
                <a:avLst/>
              </a:prstGeom>
              <a:solidFill>
                <a:srgbClr val="817E00">
                  <a:alpha val="10001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57150">
                    <a:solidFill>
                      <a:srgbClr val="FFFFFF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0508" name="Group 28"/>
            <p:cNvGrpSpPr>
              <a:grpSpLocks/>
            </p:cNvGrpSpPr>
            <p:nvPr/>
          </p:nvGrpSpPr>
          <p:grpSpPr bwMode="auto">
            <a:xfrm>
              <a:off x="486" y="1748"/>
              <a:ext cx="1026" cy="1014"/>
              <a:chOff x="437" y="1700"/>
              <a:chExt cx="1110" cy="1096"/>
            </a:xfrm>
          </p:grpSpPr>
          <p:sp>
            <p:nvSpPr>
              <p:cNvPr id="20509" name="Oval 29"/>
              <p:cNvSpPr>
                <a:spLocks noChangeArrowheads="1"/>
              </p:cNvSpPr>
              <p:nvPr/>
            </p:nvSpPr>
            <p:spPr bwMode="gray">
              <a:xfrm>
                <a:off x="437" y="1700"/>
                <a:ext cx="1110" cy="1096"/>
              </a:xfrm>
              <a:prstGeom prst="ellipse">
                <a:avLst/>
              </a:prstGeom>
              <a:solidFill>
                <a:srgbClr val="817E00">
                  <a:alpha val="10001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57150">
                    <a:solidFill>
                      <a:srgbClr val="FFFFFF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510" name="Oval 30"/>
              <p:cNvSpPr>
                <a:spLocks noChangeArrowheads="1"/>
              </p:cNvSpPr>
              <p:nvPr/>
            </p:nvSpPr>
            <p:spPr bwMode="gray">
              <a:xfrm>
                <a:off x="462" y="1725"/>
                <a:ext cx="1062" cy="1048"/>
              </a:xfrm>
              <a:prstGeom prst="ellipse">
                <a:avLst/>
              </a:prstGeom>
              <a:solidFill>
                <a:srgbClr val="817E00">
                  <a:alpha val="10001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57150">
                    <a:solidFill>
                      <a:srgbClr val="FFFFFF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0511" name="Group 31"/>
          <p:cNvGrpSpPr>
            <a:grpSpLocks/>
          </p:cNvGrpSpPr>
          <p:nvPr/>
        </p:nvGrpSpPr>
        <p:grpSpPr bwMode="auto">
          <a:xfrm>
            <a:off x="3871913" y="1878013"/>
            <a:ext cx="1466850" cy="1447800"/>
            <a:chOff x="708" y="2203"/>
            <a:chExt cx="751" cy="741"/>
          </a:xfrm>
        </p:grpSpPr>
        <p:sp>
          <p:nvSpPr>
            <p:cNvPr id="20512" name="Oval 32"/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31765"/>
                    <a:invGamma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0513" name="Picture 33" descr="cir_lighteffect0"/>
            <p:cNvPicPr>
              <a:picLocks noChangeAspect="1" noChangeArrowheads="1"/>
            </p:cNvPicPr>
            <p:nvPr/>
          </p:nvPicPr>
          <p:blipFill>
            <a:blip r:embed="rId3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514" name="Rectangle 34"/>
          <p:cNvSpPr>
            <a:spLocks noChangeArrowheads="1"/>
          </p:cNvSpPr>
          <p:nvPr/>
        </p:nvSpPr>
        <p:spPr bwMode="gray">
          <a:xfrm>
            <a:off x="3900488" y="2311400"/>
            <a:ext cx="14509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rgbClr val="F8F8F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Title in here</a:t>
            </a:r>
          </a:p>
        </p:txBody>
      </p:sp>
      <p:grpSp>
        <p:nvGrpSpPr>
          <p:cNvPr id="20515" name="Group 35"/>
          <p:cNvGrpSpPr>
            <a:grpSpLocks/>
          </p:cNvGrpSpPr>
          <p:nvPr/>
        </p:nvGrpSpPr>
        <p:grpSpPr bwMode="auto">
          <a:xfrm>
            <a:off x="2459038" y="4292600"/>
            <a:ext cx="1466850" cy="1447800"/>
            <a:chOff x="708" y="2203"/>
            <a:chExt cx="751" cy="741"/>
          </a:xfrm>
        </p:grpSpPr>
        <p:sp>
          <p:nvSpPr>
            <p:cNvPr id="20516" name="Oval 36"/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31765"/>
                    <a:invGamma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0517" name="Picture 37" descr="cir_lighteffect0"/>
            <p:cNvPicPr>
              <a:picLocks noChangeAspect="1" noChangeArrowheads="1"/>
            </p:cNvPicPr>
            <p:nvPr/>
          </p:nvPicPr>
          <p:blipFill>
            <a:blip r:embed="rId3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518" name="Rectangle 38"/>
          <p:cNvSpPr>
            <a:spLocks noChangeArrowheads="1"/>
          </p:cNvSpPr>
          <p:nvPr/>
        </p:nvSpPr>
        <p:spPr bwMode="gray">
          <a:xfrm>
            <a:off x="2474913" y="4710113"/>
            <a:ext cx="14509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rgbClr val="F8F8F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Title in here</a:t>
            </a:r>
          </a:p>
        </p:txBody>
      </p:sp>
      <p:grpSp>
        <p:nvGrpSpPr>
          <p:cNvPr id="20519" name="Group 39"/>
          <p:cNvGrpSpPr>
            <a:grpSpLocks/>
          </p:cNvGrpSpPr>
          <p:nvPr/>
        </p:nvGrpSpPr>
        <p:grpSpPr bwMode="auto">
          <a:xfrm>
            <a:off x="5219700" y="4292600"/>
            <a:ext cx="1466850" cy="1447800"/>
            <a:chOff x="708" y="2203"/>
            <a:chExt cx="751" cy="741"/>
          </a:xfrm>
        </p:grpSpPr>
        <p:sp>
          <p:nvSpPr>
            <p:cNvPr id="20520" name="Oval 40"/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rgbClr val="0099CC"/>
                </a:gs>
                <a:gs pos="100000">
                  <a:srgbClr val="0099CC">
                    <a:gamma/>
                    <a:shade val="31765"/>
                    <a:invGamma/>
                  </a:srgb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0521" name="Picture 41" descr="cir_lighteffect0"/>
            <p:cNvPicPr>
              <a:picLocks noChangeAspect="1" noChangeArrowheads="1"/>
            </p:cNvPicPr>
            <p:nvPr/>
          </p:nvPicPr>
          <p:blipFill>
            <a:blip r:embed="rId3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522" name="Group 42"/>
          <p:cNvGrpSpPr>
            <a:grpSpLocks/>
          </p:cNvGrpSpPr>
          <p:nvPr/>
        </p:nvGrpSpPr>
        <p:grpSpPr bwMode="auto">
          <a:xfrm>
            <a:off x="5202238" y="4292600"/>
            <a:ext cx="1466850" cy="1447800"/>
            <a:chOff x="708" y="2203"/>
            <a:chExt cx="751" cy="741"/>
          </a:xfrm>
        </p:grpSpPr>
        <p:sp>
          <p:nvSpPr>
            <p:cNvPr id="20523" name="Oval 43"/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1765"/>
                    <a:invGamma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0524" name="Picture 44" descr="cir_lighteffect0"/>
            <p:cNvPicPr>
              <a:picLocks noChangeAspect="1" noChangeArrowheads="1"/>
            </p:cNvPicPr>
            <p:nvPr/>
          </p:nvPicPr>
          <p:blipFill>
            <a:blip r:embed="rId3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525" name="Rectangle 45"/>
          <p:cNvSpPr>
            <a:spLocks noChangeArrowheads="1"/>
          </p:cNvSpPr>
          <p:nvPr/>
        </p:nvSpPr>
        <p:spPr bwMode="gray">
          <a:xfrm>
            <a:off x="5203825" y="4721225"/>
            <a:ext cx="14509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rgbClr val="F8F8F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Title in here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CAD4CF"/>
      </a:lt1>
      <a:dk2>
        <a:srgbClr val="425462"/>
      </a:dk2>
      <a:lt2>
        <a:srgbClr val="768A7B"/>
      </a:lt2>
      <a:accent1>
        <a:srgbClr val="DE608D"/>
      </a:accent1>
      <a:accent2>
        <a:srgbClr val="35ADE3"/>
      </a:accent2>
      <a:accent3>
        <a:srgbClr val="E1E6E4"/>
      </a:accent3>
      <a:accent4>
        <a:srgbClr val="000000"/>
      </a:accent4>
      <a:accent5>
        <a:srgbClr val="ECB6C5"/>
      </a:accent5>
      <a:accent6>
        <a:srgbClr val="2F9CCE"/>
      </a:accent6>
      <a:hlink>
        <a:srgbClr val="F6AE44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CAD4CF"/>
        </a:lt1>
        <a:dk2>
          <a:srgbClr val="425462"/>
        </a:dk2>
        <a:lt2>
          <a:srgbClr val="768A7B"/>
        </a:lt2>
        <a:accent1>
          <a:srgbClr val="DE608D"/>
        </a:accent1>
        <a:accent2>
          <a:srgbClr val="35ADE3"/>
        </a:accent2>
        <a:accent3>
          <a:srgbClr val="E1E6E4"/>
        </a:accent3>
        <a:accent4>
          <a:srgbClr val="000000"/>
        </a:accent4>
        <a:accent5>
          <a:srgbClr val="ECB6C5"/>
        </a:accent5>
        <a:accent6>
          <a:srgbClr val="2F9CCE"/>
        </a:accent6>
        <a:hlink>
          <a:srgbClr val="F6AE44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C1D0DD"/>
        </a:lt1>
        <a:dk2>
          <a:srgbClr val="335175"/>
        </a:dk2>
        <a:lt2>
          <a:srgbClr val="7C92B6"/>
        </a:lt2>
        <a:accent1>
          <a:srgbClr val="4B93D5"/>
        </a:accent1>
        <a:accent2>
          <a:srgbClr val="65B737"/>
        </a:accent2>
        <a:accent3>
          <a:srgbClr val="DDE4EB"/>
        </a:accent3>
        <a:accent4>
          <a:srgbClr val="000000"/>
        </a:accent4>
        <a:accent5>
          <a:srgbClr val="B1C8E7"/>
        </a:accent5>
        <a:accent6>
          <a:srgbClr val="5BA631"/>
        </a:accent6>
        <a:hlink>
          <a:srgbClr val="CF9F49"/>
        </a:hlink>
        <a:folHlink>
          <a:srgbClr val="C382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DDD3C9"/>
        </a:lt1>
        <a:dk2>
          <a:srgbClr val="514639"/>
        </a:dk2>
        <a:lt2>
          <a:srgbClr val="A7938B"/>
        </a:lt2>
        <a:accent1>
          <a:srgbClr val="BF9733"/>
        </a:accent1>
        <a:accent2>
          <a:srgbClr val="7FB22C"/>
        </a:accent2>
        <a:accent3>
          <a:srgbClr val="EBE6E1"/>
        </a:accent3>
        <a:accent4>
          <a:srgbClr val="000000"/>
        </a:accent4>
        <a:accent5>
          <a:srgbClr val="DCC9AD"/>
        </a:accent5>
        <a:accent6>
          <a:srgbClr val="72A127"/>
        </a:accent6>
        <a:hlink>
          <a:srgbClr val="D56575"/>
        </a:hlink>
        <a:folHlink>
          <a:srgbClr val="4E8FC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1</TotalTime>
  <Words>1665</Words>
  <Application>Microsoft Office PowerPoint</Application>
  <PresentationFormat>全屏显示(4:3)</PresentationFormat>
  <Paragraphs>339</Paragraphs>
  <Slides>30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8" baseType="lpstr">
      <vt:lpstr>Arial</vt:lpstr>
      <vt:lpstr>Times New Roman</vt:lpstr>
      <vt:lpstr>Arial Black</vt:lpstr>
      <vt:lpstr>Wingdings</vt:lpstr>
      <vt:lpstr>Calibri</vt:lpstr>
      <vt:lpstr>Verdana</vt:lpstr>
      <vt:lpstr>Default Design</vt:lpstr>
      <vt:lpstr>Microsoft Graph Chart</vt:lpstr>
      <vt:lpstr>ThemeGallery PowerTemplate</vt:lpstr>
      <vt:lpstr>Contents</vt:lpstr>
      <vt:lpstr>Hot Tip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lib</dc:creator>
  <cp:lastModifiedBy>lib</cp:lastModifiedBy>
  <cp:revision>1</cp:revision>
  <dcterms:created xsi:type="dcterms:W3CDTF">2015-11-12T08:32:07Z</dcterms:created>
  <dcterms:modified xsi:type="dcterms:W3CDTF">2015-11-12T08:33:40Z</dcterms:modified>
</cp:coreProperties>
</file>