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58" r:id="rId3"/>
    <p:sldId id="259" r:id="rId4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0000"/>
    <a:srgbClr val="006666"/>
    <a:srgbClr val="FFFF66"/>
    <a:srgbClr val="0000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18" d="100"/>
          <a:sy n="118" d="100"/>
        </p:scale>
        <p:origin x="13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ko-KR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ko-KR"/>
          </a:p>
        </p:txBody>
      </p:sp>
      <p:sp>
        <p:nvSpPr>
          <p:cNvPr id="2662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문자열 유형을 편집하려면 누르십시오</a:t>
            </a:r>
            <a:r>
              <a:rPr lang="en-US" altLang="ko-KR" smtClean="0"/>
              <a:t>.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세째 수준</a:t>
            </a:r>
          </a:p>
          <a:p>
            <a:pPr lvl="3"/>
            <a:r>
              <a:rPr lang="ko-KR" altLang="en-US" smtClean="0"/>
              <a:t>네째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ko-KR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AB03B680-B46D-4F16-A074-D04B51845D19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583229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85042F-3218-4095-A348-A9800A3A2CE7}" type="slidenum">
              <a:rPr lang="en-US" altLang="ko-KR"/>
              <a:pPr/>
              <a:t>1</a:t>
            </a:fld>
            <a:endParaRPr lang="en-US" altLang="ko-KR"/>
          </a:p>
        </p:txBody>
      </p:sp>
      <p:sp>
        <p:nvSpPr>
          <p:cNvPr id="276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61507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3CFD05-6E00-4091-850B-005ADD953F81}" type="slidenum">
              <a:rPr lang="en-US" altLang="ko-KR"/>
              <a:pPr/>
              <a:t>2</a:t>
            </a:fld>
            <a:endParaRPr lang="en-US" altLang="ko-KR"/>
          </a:p>
        </p:txBody>
      </p:sp>
      <p:sp>
        <p:nvSpPr>
          <p:cNvPr id="286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16341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标题幻灯片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1905000"/>
            <a:ext cx="7343775" cy="504825"/>
          </a:xfrm>
        </p:spPr>
        <p:txBody>
          <a:bodyPr/>
          <a:lstStyle>
            <a:lvl1pPr algn="ctr">
              <a:defRPr sz="3500" b="1">
                <a:solidFill>
                  <a:srgbClr val="FFFF99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ko-KR" noProof="0" smtClean="0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85188" y="6553200"/>
            <a:ext cx="658812" cy="304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DDD7FA2-77CB-4DA2-B89B-472D815D03BA}" type="slidenum">
              <a:rPr lang="en-US" altLang="ko-KR"/>
              <a:pPr/>
              <a:t>‹#›</a:t>
            </a:fld>
            <a:endParaRPr lang="en-US" altLang="ko-KR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5683250"/>
            <a:ext cx="6400800" cy="409575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000">
                <a:solidFill>
                  <a:srgbClr val="006666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ko-KR" noProof="0" smtClean="0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3"/>
          </p:nvPr>
        </p:nvSpPr>
        <p:spPr>
          <a:xfrm>
            <a:off x="3132138" y="6092825"/>
            <a:ext cx="2895600" cy="358775"/>
          </a:xfrm>
        </p:spPr>
        <p:txBody>
          <a:bodyPr/>
          <a:lstStyle>
            <a:lvl1pPr algn="ctr">
              <a:defRPr sz="1200">
                <a:solidFill>
                  <a:srgbClr val="000066"/>
                </a:solidFill>
              </a:defRPr>
            </a:lvl1pPr>
          </a:lstStyle>
          <a:p>
            <a:r>
              <a:rPr lang="en-US" altLang="ko-KR"/>
              <a:t>www.themegallery.com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843670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9088" y="374650"/>
            <a:ext cx="2019300" cy="5797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88" y="374650"/>
            <a:ext cx="5905500" cy="5797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411122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374650"/>
            <a:ext cx="7970837" cy="6921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611188" y="1524000"/>
            <a:ext cx="8077200" cy="4648200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6781800" y="0"/>
            <a:ext cx="20574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557145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315394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721619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524000"/>
            <a:ext cx="396240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5988" y="1524000"/>
            <a:ext cx="396240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807032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172364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402589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079579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102591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84456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611188" y="374650"/>
            <a:ext cx="7970837" cy="69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781800" y="0"/>
            <a:ext cx="20574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ko-KR"/>
              <a:t>www.themegallery.com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524000"/>
            <a:ext cx="80772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utoUpdateAnimBg="0"/>
    </p:bldLst>
  </p:timing>
  <p:hf sldNum="0" hdr="0" dt="0"/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Verdana" panose="020B0604030504040204" pitchFamily="34" charset="0"/>
          <a:ea typeface="Gulim" panose="020B0600000101010101" pitchFamily="34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Verdana" panose="020B0604030504040204" pitchFamily="34" charset="0"/>
          <a:ea typeface="Gulim" panose="020B0600000101010101" pitchFamily="34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Verdana" panose="020B0604030504040204" pitchFamily="34" charset="0"/>
          <a:ea typeface="Gulim" panose="020B0600000101010101" pitchFamily="34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Verdana" panose="020B0604030504040204" pitchFamily="34" charset="0"/>
          <a:ea typeface="Gulim" panose="020B0600000101010101" pitchFamily="34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Verdana" panose="020B0604030504040204" pitchFamily="34" charset="0"/>
          <a:ea typeface="Gulim" panose="020B0600000101010101" pitchFamily="34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Verdana" panose="020B0604030504040204" pitchFamily="34" charset="0"/>
          <a:ea typeface="Gulim" panose="020B0600000101010101" pitchFamily="34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Verdana" panose="020B0604030504040204" pitchFamily="34" charset="0"/>
          <a:ea typeface="Gulim" panose="020B0600000101010101" pitchFamily="34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Verdana" panose="020B0604030504040204" pitchFamily="34" charset="0"/>
          <a:ea typeface="Gulim" panose="020B0600000101010101" pitchFamily="34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kumimoji="1" sz="2800" kern="1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kumimoji="1"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4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kumimoji="1" sz="24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ko-KR"/>
              <a:t>www.themegallery.com</a:t>
            </a:r>
          </a:p>
        </p:txBody>
      </p:sp>
      <p:sp>
        <p:nvSpPr>
          <p:cNvPr id="21509" name="Rectangle 102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683250"/>
            <a:ext cx="6400800" cy="409575"/>
          </a:xfrm>
        </p:spPr>
        <p:txBody>
          <a:bodyPr/>
          <a:lstStyle/>
          <a:p>
            <a:r>
              <a:rPr lang="en-US" altLang="ko-KR" b="1"/>
              <a:t>Logo</a:t>
            </a:r>
          </a:p>
        </p:txBody>
      </p:sp>
      <p:sp>
        <p:nvSpPr>
          <p:cNvPr id="21510" name="Rectangle 1030"/>
          <p:cNvSpPr>
            <a:spLocks noGrp="1" noChangeArrowheads="1"/>
          </p:cNvSpPr>
          <p:nvPr>
            <p:ph type="ctrTitle"/>
          </p:nvPr>
        </p:nvSpPr>
        <p:spPr bwMode="black"/>
        <p:txBody>
          <a:bodyPr/>
          <a:lstStyle/>
          <a:p>
            <a:r>
              <a:rPr lang="en-US" altLang="ko-KR"/>
              <a:t>PowerPoint Template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/>
              <a:t>www.themegallery.com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en-US" altLang="ko-KR"/>
              <a:t>Related Documents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Competitors </a:t>
            </a:r>
          </a:p>
          <a:p>
            <a:pPr lvl="1"/>
            <a:r>
              <a:rPr lang="en-US" altLang="ko-KR"/>
              <a:t> You may want to allocate one</a:t>
            </a:r>
            <a:br>
              <a:rPr lang="en-US" altLang="ko-KR"/>
            </a:br>
            <a:r>
              <a:rPr lang="en-US" altLang="ko-KR"/>
              <a:t> slide per competitor</a:t>
            </a:r>
          </a:p>
          <a:p>
            <a:r>
              <a:rPr lang="en-US" altLang="ko-KR"/>
              <a:t>Strengths </a:t>
            </a:r>
          </a:p>
          <a:p>
            <a:pPr lvl="1"/>
            <a:r>
              <a:rPr lang="en-US" altLang="ko-KR"/>
              <a:t> Your strengths relative to</a:t>
            </a:r>
            <a:br>
              <a:rPr lang="en-US" altLang="ko-KR"/>
            </a:br>
            <a:r>
              <a:rPr lang="en-US" altLang="ko-KR"/>
              <a:t> competitors</a:t>
            </a:r>
          </a:p>
          <a:p>
            <a:r>
              <a:rPr lang="en-US" altLang="ko-KR"/>
              <a:t>Weaknesses</a:t>
            </a:r>
          </a:p>
          <a:p>
            <a:pPr lvl="1"/>
            <a:r>
              <a:rPr lang="en-US" altLang="ko-KR"/>
              <a:t> Your weaknesses relative to</a:t>
            </a:r>
            <a:br>
              <a:rPr lang="en-US" altLang="ko-KR"/>
            </a:br>
            <a:r>
              <a:rPr lang="en-US" altLang="ko-KR"/>
              <a:t> competitor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/>
              <a:t>www.themegallery.com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en-US" altLang="ko-KR"/>
              <a:t>Chart Documents</a:t>
            </a: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>
            <p:ph idx="1"/>
          </p:nvPr>
        </p:nvGraphicFramePr>
        <p:xfrm>
          <a:off x="2016125" y="1598613"/>
          <a:ext cx="5573713" cy="449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차트" r:id="rId4" imgW="4820145" imgH="3953294" progId="MSGraph.Chart.8">
                  <p:embed followColorScheme="full"/>
                </p:oleObj>
              </mc:Choice>
              <mc:Fallback>
                <p:oleObj name="차트" r:id="rId4" imgW="4820145" imgH="3953294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125" y="1598613"/>
                        <a:ext cx="5573713" cy="449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Gp001_glo_lbl_flash.pot">
  <a:themeElements>
    <a:clrScheme name="">
      <a:dk1>
        <a:srgbClr val="FF9999"/>
      </a:dk1>
      <a:lt1>
        <a:srgbClr val="FFFFFF"/>
      </a:lt1>
      <a:dk2>
        <a:srgbClr val="003366"/>
      </a:dk2>
      <a:lt2>
        <a:srgbClr val="DDDDDD"/>
      </a:lt2>
      <a:accent1>
        <a:srgbClr val="006699"/>
      </a:accent1>
      <a:accent2>
        <a:srgbClr val="C78DD7"/>
      </a:accent2>
      <a:accent3>
        <a:srgbClr val="FFFFFF"/>
      </a:accent3>
      <a:accent4>
        <a:srgbClr val="DA8282"/>
      </a:accent4>
      <a:accent5>
        <a:srgbClr val="AAB8CA"/>
      </a:accent5>
      <a:accent6>
        <a:srgbClr val="B47FC3"/>
      </a:accent6>
      <a:hlink>
        <a:srgbClr val="3197BB"/>
      </a:hlink>
      <a:folHlink>
        <a:srgbClr val="878FA5"/>
      </a:folHlink>
    </a:clrScheme>
    <a:fontScheme name="TGp001_glo_lbl_flash.pot">
      <a:majorFont>
        <a:latin typeface="Verdana"/>
        <a:ea typeface="Gulim"/>
        <a:cs typeface=""/>
      </a:majorFont>
      <a:minorFont>
        <a:latin typeface="Verdana"/>
        <a:ea typeface="Guli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anose="020B0600000101010101" pitchFamily="34" charset="-127"/>
            <a:ea typeface="Gulim" panose="020B0600000101010101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anose="020B0600000101010101" pitchFamily="34" charset="-127"/>
            <a:ea typeface="Gulim" panose="020B0600000101010101" pitchFamily="34" charset="-127"/>
          </a:defRPr>
        </a:defPPr>
      </a:lstStyle>
    </a:lnDef>
  </a:objectDefaults>
  <a:extraClrSchemeLst>
    <a:extraClrScheme>
      <a:clrScheme name="TGp001_glo_lbl_flash.pot 1">
        <a:dk1>
          <a:srgbClr val="000000"/>
        </a:dk1>
        <a:lt1>
          <a:srgbClr val="FFFFFF"/>
        </a:lt1>
        <a:dk2>
          <a:srgbClr val="000000"/>
        </a:dk2>
        <a:lt2>
          <a:srgbClr val="D6E1E2"/>
        </a:lt2>
        <a:accent1>
          <a:srgbClr val="003399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E78A2D"/>
        </a:accent6>
        <a:hlink>
          <a:srgbClr val="00CC99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Gp001_glo_lbl_flash.pot 2">
        <a:dk1>
          <a:srgbClr val="666699"/>
        </a:dk1>
        <a:lt1>
          <a:srgbClr val="FFFFFF"/>
        </a:lt1>
        <a:dk2>
          <a:srgbClr val="003366"/>
        </a:dk2>
        <a:lt2>
          <a:srgbClr val="DDDDDD"/>
        </a:lt2>
        <a:accent1>
          <a:srgbClr val="006699"/>
        </a:accent1>
        <a:accent2>
          <a:srgbClr val="C78DD7"/>
        </a:accent2>
        <a:accent3>
          <a:srgbClr val="FFFFFF"/>
        </a:accent3>
        <a:accent4>
          <a:srgbClr val="565682"/>
        </a:accent4>
        <a:accent5>
          <a:srgbClr val="AAB8CA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Gp001_glo_lbl_flash.pot 3">
        <a:dk1>
          <a:srgbClr val="000000"/>
        </a:dk1>
        <a:lt1>
          <a:srgbClr val="FFFFFF"/>
        </a:lt1>
        <a:dk2>
          <a:srgbClr val="000066"/>
        </a:dk2>
        <a:lt2>
          <a:srgbClr val="DDDDDD"/>
        </a:lt2>
        <a:accent1>
          <a:srgbClr val="0099CC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TGp001_glo_lbl_flash.pot 3">
    <a:dk1>
      <a:srgbClr val="000000"/>
    </a:dk1>
    <a:lt1>
      <a:srgbClr val="FFFFFF"/>
    </a:lt1>
    <a:dk2>
      <a:srgbClr val="000066"/>
    </a:dk2>
    <a:lt2>
      <a:srgbClr val="DDDDDD"/>
    </a:lt2>
    <a:accent1>
      <a:srgbClr val="0099CC"/>
    </a:accent1>
    <a:accent2>
      <a:srgbClr val="FF9900"/>
    </a:accent2>
    <a:accent3>
      <a:srgbClr val="FFFFFF"/>
    </a:accent3>
    <a:accent4>
      <a:srgbClr val="000000"/>
    </a:accent4>
    <a:accent5>
      <a:srgbClr val="AACAE2"/>
    </a:accent5>
    <a:accent6>
      <a:srgbClr val="E78A00"/>
    </a:accent6>
    <a:hlink>
      <a:srgbClr val="9999FF"/>
    </a:hlink>
    <a:folHlink>
      <a:srgbClr val="96969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PPT1</Template>
  <TotalTime>5</TotalTime>
  <Words>20</Words>
  <Application>Microsoft Office PowerPoint</Application>
  <PresentationFormat>全屏显示(4:3)</PresentationFormat>
  <Paragraphs>15</Paragraphs>
  <Slides>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Gulim</vt:lpstr>
      <vt:lpstr>Arial</vt:lpstr>
      <vt:lpstr>Verdana</vt:lpstr>
      <vt:lpstr>Wingdings</vt:lpstr>
      <vt:lpstr>Times New Roman</vt:lpstr>
      <vt:lpstr>TGp001_glo_lbl_flash.pot</vt:lpstr>
      <vt:lpstr>Microsoft Graph 97 차트</vt:lpstr>
      <vt:lpstr>PowerPoint Template</vt:lpstr>
      <vt:lpstr>Related Documents</vt:lpstr>
      <vt:lpstr>Chart Documents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lib</dc:creator>
  <cp:lastModifiedBy>lib</cp:lastModifiedBy>
  <cp:revision>1</cp:revision>
  <dcterms:created xsi:type="dcterms:W3CDTF">2015-11-12T08:26:10Z</dcterms:created>
  <dcterms:modified xsi:type="dcterms:W3CDTF">2015-11-12T08:31:37Z</dcterms:modified>
</cp:coreProperties>
</file>